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83" r:id="rId5"/>
  </p:sldMasterIdLst>
  <p:sldIdLst>
    <p:sldId id="270" r:id="rId6"/>
    <p:sldId id="271" r:id="rId7"/>
    <p:sldId id="283" r:id="rId8"/>
    <p:sldId id="284" r:id="rId9"/>
    <p:sldId id="282" r:id="rId10"/>
    <p:sldId id="279" r:id="rId11"/>
    <p:sldId id="287" r:id="rId12"/>
    <p:sldId id="285" r:id="rId13"/>
    <p:sldId id="286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/>
    <p:restoredTop sz="94694"/>
  </p:normalViewPr>
  <p:slideViewPr>
    <p:cSldViewPr snapToGrid="0">
      <p:cViewPr varScale="1">
        <p:scale>
          <a:sx n="121" d="100"/>
          <a:sy n="121" d="100"/>
        </p:scale>
        <p:origin x="10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59ED4-9017-1D12-4C76-5EF2A0D8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A14D1-3E56-3A87-7452-DD272273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5F2F99-7D39-3841-6F40-42B77406F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A3EE4-BFA2-DED1-CD3E-AC8BB61D5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58FAC-378D-33E8-8CC4-9D3CCC76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E8DC-A968-B940-B6FC-2E4B04EECD91}" type="datetimeFigureOut">
              <a:rPr lang="en-US" smtClean="0"/>
              <a:t>2/21/23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503A6-F3D6-5787-5E2E-6B36977B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C5FF2F-48E5-4E88-2014-B5B7D0E3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6DBB4-C685-4D48-A4C3-ECDCB1B56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3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idgewater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3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51054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51054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2269325"/>
            <a:ext cx="5003800" cy="3826675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2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C0BCF-4C8B-C1CF-DF48-FB6131D86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21FB-3C95-BC46-B418-84E714A3DB55}" type="datetimeFigureOut">
              <a:rPr lang="en-US" smtClean="0"/>
              <a:t>2/21/23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1F320-F454-896A-8C27-2AB42B0E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31600-D025-E5F9-F912-A089950A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3F28D-9240-2249-AA01-322B524281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7B5E2438-31ED-851B-C24A-3552DAE677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C473D93-BD1D-DC58-048F-5DD0A4D8C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47879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C96FD5B-E6FA-C181-A705-CC4623A21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47879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63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2 Col Fad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45AAA90F-95AE-637F-FDE6-DB9DD4A89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idgewater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1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51054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51054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2269325"/>
            <a:ext cx="5003800" cy="3826675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1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B30BF-1654-0E35-E562-624B52F60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91440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D2124A-9BBD-48A6-37DD-57ED4E82B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91440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E9A32-5967-71F5-9FA2-49E23D00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33C0-7274-C84B-83D3-EBF0A553BC67}" type="datetimeFigureOut">
              <a:rPr lang="en-US" smtClean="0"/>
              <a:t>2/21/23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85178-4790-238F-9691-FDBB18E0A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43E66-51DE-07AA-54D3-8942DACC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8EFC-93DA-7B44-B2DA-D5CD98C89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59ED4-9017-1D12-4C76-5EF2A0D8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1B172F"/>
                </a:solidFill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A14D1-3E56-3A87-7452-DD272273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5F2F99-7D39-3841-6F40-42B77406F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1B172F"/>
                </a:solidFill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A3EE4-BFA2-DED1-CD3E-AC8BB61D5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58FAC-378D-33E8-8CC4-9D3CCC76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E8DC-A968-B940-B6FC-2E4B04EECD91}" type="datetimeFigureOut">
              <a:rPr lang="en-US" smtClean="0"/>
              <a:t>2/21/23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503A6-F3D6-5787-5E2E-6B36977B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C5FF2F-48E5-4E88-2014-B5B7D0E3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6DBB4-C685-4D48-A4C3-ECDCB1B56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4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C0BCF-4C8B-C1CF-DF48-FB6131D86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21FB-3C95-BC46-B418-84E714A3DB55}" type="datetimeFigureOut">
              <a:rPr lang="en-US" smtClean="0"/>
              <a:t>2/21/23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1F320-F454-896A-8C27-2AB42B0E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31600-D025-E5F9-F912-A089950A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3F28D-9240-2249-AA01-322B524281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7B5E2438-31ED-851B-C24A-3552DAE677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C473D93-BD1D-DC58-048F-5DD0A4D8C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47879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C96FD5B-E6FA-C181-A705-CC4623A21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47879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5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2 Col Fad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45AAA90F-95AE-637F-FDE6-DB9DD4A89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0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EBFE-B475-9021-FC79-2CCC8A50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A9FC4-8CB4-03D4-B599-7C6A3C8D9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LEARNING WITH PRIDE AND JOY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AEFA2-5A3F-0C07-D7F1-A681FBDAB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562F1-B73F-F336-D72F-9471DF1CC9C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98167" y="244861"/>
            <a:ext cx="1936101" cy="15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59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74" r:id="rId2"/>
    <p:sldLayoutId id="2147483680" r:id="rId3"/>
    <p:sldLayoutId id="2147483682" r:id="rId4"/>
    <p:sldLayoutId id="214748368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EBFE-B475-9021-FC79-2CCC8A50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B9A632BC-2DCE-7843-8812-B11CBAE13721}" type="datetimeFigureOut">
              <a:rPr lang="en-US" smtClean="0"/>
              <a:pPr/>
              <a:t>2/21/23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A9FC4-8CB4-03D4-B599-7C6A3C8D9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LEARNING WITH PRIDE AND JOY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AEFA2-5A3F-0C07-D7F1-A681FBDAB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562F1-B73F-F336-D72F-9471DF1CC9C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598167" y="244861"/>
            <a:ext cx="1936100" cy="15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8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7A07-6534-EF5D-C3DA-BD8635443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Using GCSE Pod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A6FCA-F2BA-1475-770A-330F7388E5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 help guide your revision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A9486-0C2B-4F6E-AB9F-F4951E402E49}"/>
              </a:ext>
            </a:extLst>
          </p:cNvPr>
          <p:cNvSpPr txBox="1"/>
          <p:nvPr/>
        </p:nvSpPr>
        <p:spPr>
          <a:xfrm>
            <a:off x="8398933" y="158044"/>
            <a:ext cx="3443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Preparing for Yr. 11 Exams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87C67-082A-4ECD-8467-A0446083B3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13" y="2250821"/>
            <a:ext cx="4174631" cy="403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7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3FD41-0A2A-4349-9AAA-506BCAA8A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9635" y="458455"/>
            <a:ext cx="5105400" cy="1505239"/>
          </a:xfrm>
        </p:spPr>
        <p:txBody>
          <a:bodyPr/>
          <a:lstStyle/>
          <a:p>
            <a:r>
              <a:rPr lang="en-GB" dirty="0"/>
              <a:t>Time to start…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2B3E4-FCB9-4DC1-93D4-DA0D2FA1C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039" y="2470727"/>
            <a:ext cx="9826314" cy="1505239"/>
          </a:xfrm>
        </p:spPr>
        <p:txBody>
          <a:bodyPr/>
          <a:lstStyle/>
          <a:p>
            <a:r>
              <a:rPr lang="en-GB" b="0" dirty="0"/>
              <a:t>Get your PLC for one of your subjects</a:t>
            </a:r>
          </a:p>
          <a:p>
            <a:r>
              <a:rPr lang="en-GB" b="0" dirty="0"/>
              <a:t>log into GCSE Pod</a:t>
            </a:r>
          </a:p>
          <a:p>
            <a:r>
              <a:rPr lang="en-GB" b="0" dirty="0"/>
              <a:t>Find your subject</a:t>
            </a:r>
          </a:p>
          <a:p>
            <a:r>
              <a:rPr lang="en-GB" b="0" dirty="0"/>
              <a:t>Select the pods relevant to the topics you need to revise the most</a:t>
            </a:r>
          </a:p>
          <a:p>
            <a:r>
              <a:rPr lang="en-GB" b="0" dirty="0"/>
              <a:t>Create a play list and start putting the pods onto it </a:t>
            </a:r>
          </a:p>
        </p:txBody>
      </p:sp>
    </p:spTree>
    <p:extLst>
      <p:ext uri="{BB962C8B-B14F-4D97-AF65-F5344CB8AC3E}">
        <p14:creationId xmlns:p14="http://schemas.microsoft.com/office/powerpoint/2010/main" val="20885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93CE9E-61DB-4697-8F22-4969A2BD4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74" y="2154206"/>
            <a:ext cx="5105400" cy="1505239"/>
          </a:xfrm>
        </p:spPr>
        <p:txBody>
          <a:bodyPr/>
          <a:lstStyle/>
          <a:p>
            <a:r>
              <a:rPr lang="en-GB" dirty="0"/>
              <a:t>Connecting PLCs and GCSE Pod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176E3F4-0829-4E46-B65E-D7CB49A73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314" y="4363135"/>
            <a:ext cx="5580924" cy="603312"/>
          </a:xfrm>
        </p:spPr>
        <p:txBody>
          <a:bodyPr/>
          <a:lstStyle/>
          <a:p>
            <a:r>
              <a:rPr lang="en-GB" dirty="0"/>
              <a:t>Filling in the gaps in your knowledge.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2A55F24-116D-44F9-9783-B5AE68BD8F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8401" y="1652580"/>
            <a:ext cx="5580925" cy="382667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Once you have used your PLCs in each subject to identify topics where you want to concentrate your revision you can use GCSE Pod to create Playlists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When you create your playlists you are aiming to fill in the gaps in your knowledge you have identified through your PLCs and mock exams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52DE3-A4FD-4687-8399-3E1F3A0C47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823" y="-131135"/>
            <a:ext cx="2257777" cy="15986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734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8B739A-E09D-4027-89AE-8905E3A94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16" r="2246" b="8903"/>
          <a:stretch/>
        </p:blipFill>
        <p:spPr>
          <a:xfrm>
            <a:off x="6549129" y="2765819"/>
            <a:ext cx="5357962" cy="2517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F9F43-C904-415C-8BEC-9DE113E89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2360" y="588965"/>
            <a:ext cx="7773365" cy="1505239"/>
          </a:xfrm>
        </p:spPr>
        <p:txBody>
          <a:bodyPr/>
          <a:lstStyle/>
          <a:p>
            <a:r>
              <a:rPr lang="en-GB" dirty="0"/>
              <a:t>Reminder ! Where can you find all your PLCs?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23BE29-74C4-45D4-BE91-45BD164812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20" b="5423"/>
          <a:stretch/>
        </p:blipFill>
        <p:spPr>
          <a:xfrm>
            <a:off x="273935" y="2765819"/>
            <a:ext cx="5565106" cy="298626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2EB6562-93BB-4156-824B-3E06F18BAD02}"/>
              </a:ext>
            </a:extLst>
          </p:cNvPr>
          <p:cNvSpPr/>
          <p:nvPr/>
        </p:nvSpPr>
        <p:spPr>
          <a:xfrm>
            <a:off x="2963890" y="3715473"/>
            <a:ext cx="496940" cy="2430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7B4179-A56D-44AD-A4DA-A6A0F06F30C0}"/>
              </a:ext>
            </a:extLst>
          </p:cNvPr>
          <p:cNvSpPr/>
          <p:nvPr/>
        </p:nvSpPr>
        <p:spPr>
          <a:xfrm>
            <a:off x="2963890" y="2927827"/>
            <a:ext cx="496940" cy="2430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8763B1-B61E-4518-A7F5-467AE25E3DFE}"/>
              </a:ext>
            </a:extLst>
          </p:cNvPr>
          <p:cNvSpPr/>
          <p:nvPr/>
        </p:nvSpPr>
        <p:spPr>
          <a:xfrm>
            <a:off x="6779676" y="3593938"/>
            <a:ext cx="1196706" cy="3646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60390D-20F7-4C93-B31E-083905BB3155}"/>
              </a:ext>
            </a:extLst>
          </p:cNvPr>
          <p:cNvSpPr txBox="1"/>
          <p:nvPr/>
        </p:nvSpPr>
        <p:spPr>
          <a:xfrm>
            <a:off x="381965" y="5960962"/>
            <a:ext cx="516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 the school website click on ‘</a:t>
            </a:r>
            <a:r>
              <a:rPr lang="en-GB" dirty="0">
                <a:solidFill>
                  <a:schemeClr val="accent1"/>
                </a:solidFill>
              </a:rPr>
              <a:t>our school</a:t>
            </a:r>
            <a:r>
              <a:rPr lang="en-GB" dirty="0"/>
              <a:t>’ and then ‘</a:t>
            </a:r>
            <a:r>
              <a:rPr lang="en-GB" dirty="0">
                <a:solidFill>
                  <a:schemeClr val="accent1"/>
                </a:solidFill>
              </a:rPr>
              <a:t>KS4 subjects</a:t>
            </a:r>
            <a:r>
              <a:rPr lang="en-GB" dirty="0"/>
              <a:t>’.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BDE935-4C4A-4817-881C-4E1381F33434}"/>
              </a:ext>
            </a:extLst>
          </p:cNvPr>
          <p:cNvSpPr txBox="1"/>
          <p:nvPr/>
        </p:nvSpPr>
        <p:spPr>
          <a:xfrm>
            <a:off x="6775816" y="5866219"/>
            <a:ext cx="516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 the KS4 page, you will see a list of all the </a:t>
            </a:r>
            <a:r>
              <a:rPr lang="en-GB" dirty="0">
                <a:solidFill>
                  <a:schemeClr val="accent1"/>
                </a:solidFill>
              </a:rPr>
              <a:t>subjects</a:t>
            </a:r>
            <a:r>
              <a:rPr lang="en-GB" dirty="0"/>
              <a:t>. Underneath each subject will be the </a:t>
            </a:r>
            <a:r>
              <a:rPr lang="en-GB" dirty="0">
                <a:solidFill>
                  <a:schemeClr val="accent1"/>
                </a:solidFill>
              </a:rPr>
              <a:t>PLC link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935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F9F43-C904-415C-8BEC-9DE113E89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5840" y="124165"/>
            <a:ext cx="7773365" cy="1505239"/>
          </a:xfrm>
        </p:spPr>
        <p:txBody>
          <a:bodyPr/>
          <a:lstStyle/>
          <a:p>
            <a:r>
              <a:rPr lang="en-GB" sz="4400" dirty="0"/>
              <a:t>What if you haven’t used GCSE Pod before…?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FC794-38EF-5A46-F7A7-F69EEAEF5E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53" t="17256" r="43235" b="32063"/>
          <a:stretch/>
        </p:blipFill>
        <p:spPr>
          <a:xfrm>
            <a:off x="179294" y="1810871"/>
            <a:ext cx="6156484" cy="3585882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1667156-E443-E514-5983-2490596F0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26292" y="4912984"/>
            <a:ext cx="6465708" cy="2088126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Click on the New to GCSE Pod  Get Started tab</a:t>
            </a:r>
          </a:p>
          <a:p>
            <a:pPr marL="0" indent="0">
              <a:buNone/>
            </a:pPr>
            <a:endParaRPr lang="en-GB" sz="2000" dirty="0">
              <a:solidFill>
                <a:schemeClr val="tx1"/>
              </a:solidFill>
              <a:effectLst/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  <a:effectLst/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Follow the instructions to register and log in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4102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F9F43-C904-415C-8BEC-9DE113E89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5840" y="124165"/>
            <a:ext cx="7773365" cy="1505239"/>
          </a:xfrm>
        </p:spPr>
        <p:txBody>
          <a:bodyPr/>
          <a:lstStyle/>
          <a:p>
            <a:r>
              <a:rPr lang="en-GB" sz="4400" dirty="0"/>
              <a:t>What if you cant remember how to login to GCSE Pod…?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FC794-38EF-5A46-F7A7-F69EEAEF5E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53" t="17256" r="43235" b="6024"/>
          <a:stretch/>
        </p:blipFill>
        <p:spPr>
          <a:xfrm>
            <a:off x="179294" y="1810871"/>
            <a:ext cx="5109882" cy="45054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AEF38D-B548-4F1E-DFD4-B16A9145C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9" t="19393" r="31323" b="6112"/>
          <a:stretch/>
        </p:blipFill>
        <p:spPr>
          <a:xfrm>
            <a:off x="4984377" y="2177591"/>
            <a:ext cx="7028329" cy="437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4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93CE9E-61DB-4697-8F22-4969A2BD4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3120564"/>
            <a:ext cx="2184224" cy="2838155"/>
          </a:xfrm>
        </p:spPr>
        <p:txBody>
          <a:bodyPr/>
          <a:lstStyle/>
          <a:p>
            <a:r>
              <a:rPr lang="en-GB" sz="3600" dirty="0"/>
              <a:t>This is how to use GCSE Pod to create playlists…</a:t>
            </a:r>
            <a:br>
              <a:rPr lang="en-GB" sz="4400" dirty="0"/>
            </a:br>
            <a:endParaRPr lang="en-GB" sz="4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D26907-D615-4DAD-80DD-35A2A9C0F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39" t="22082" r="65154" b="14361"/>
          <a:stretch/>
        </p:blipFill>
        <p:spPr>
          <a:xfrm>
            <a:off x="3167258" y="0"/>
            <a:ext cx="8354182" cy="68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9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946543-C9EA-4EF6-A51C-74F685ED4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53" t="34290" r="65270" b="36625"/>
          <a:stretch/>
        </p:blipFill>
        <p:spPr>
          <a:xfrm>
            <a:off x="3422492" y="153322"/>
            <a:ext cx="8613811" cy="32756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CAFE74-80E2-4F9E-A7C3-D8F7544A74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84" t="45063" r="64000" b="19389"/>
          <a:stretch/>
        </p:blipFill>
        <p:spPr>
          <a:xfrm>
            <a:off x="3422492" y="3303812"/>
            <a:ext cx="7944203" cy="3542690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DE106412-567D-8231-1018-7D477E46F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3120564"/>
            <a:ext cx="2184224" cy="2838155"/>
          </a:xfrm>
        </p:spPr>
        <p:txBody>
          <a:bodyPr/>
          <a:lstStyle/>
          <a:p>
            <a:r>
              <a:rPr lang="en-GB" sz="3600" dirty="0"/>
              <a:t>This is how to use GCSE Pod to create playlists…</a:t>
            </a:r>
            <a:br>
              <a:rPr lang="en-GB" sz="4400" dirty="0"/>
            </a:b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03782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E110DE-E3C8-4EBC-8C27-DF5155A63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55" t="30700" r="66423" b="9334"/>
          <a:stretch/>
        </p:blipFill>
        <p:spPr>
          <a:xfrm>
            <a:off x="3404382" y="355211"/>
            <a:ext cx="6949440" cy="5717027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9ECD46F1-06C5-14ED-7152-5FDE13E1A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3120564"/>
            <a:ext cx="2184224" cy="2838155"/>
          </a:xfrm>
        </p:spPr>
        <p:txBody>
          <a:bodyPr/>
          <a:lstStyle/>
          <a:p>
            <a:r>
              <a:rPr lang="en-GB" sz="3600" dirty="0"/>
              <a:t>This is how to use GCSE Pod to create playlists…</a:t>
            </a:r>
            <a:br>
              <a:rPr lang="en-GB" sz="4400" dirty="0"/>
            </a:b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26522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1756A1-F420-4582-A9AE-BC0E634114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5" t="20287" r="58923" b="12566"/>
          <a:stretch/>
        </p:blipFill>
        <p:spPr>
          <a:xfrm>
            <a:off x="3026082" y="525779"/>
            <a:ext cx="8873830" cy="5440678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C01EFB5D-AFD4-C60E-A54D-75587DB16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3120564"/>
            <a:ext cx="2184224" cy="2838155"/>
          </a:xfrm>
        </p:spPr>
        <p:txBody>
          <a:bodyPr/>
          <a:lstStyle/>
          <a:p>
            <a:r>
              <a:rPr lang="en-GB" sz="3600" dirty="0"/>
              <a:t>This is how to use GCSE Pod to create playlists…</a:t>
            </a:r>
            <a:br>
              <a:rPr lang="en-GB" sz="4400" dirty="0"/>
            </a:b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62497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ridgewater Blue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idgewater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AED9759BF59743839A389AB3D4AB53" ma:contentTypeVersion="13" ma:contentTypeDescription="Create a new document." ma:contentTypeScope="" ma:versionID="e718415365c4ff640053237499db315a">
  <xsd:schema xmlns:xsd="http://www.w3.org/2001/XMLSchema" xmlns:xs="http://www.w3.org/2001/XMLSchema" xmlns:p="http://schemas.microsoft.com/office/2006/metadata/properties" xmlns:ns3="5f3d6311-85f8-4d96-bc40-d3fa8cce61d5" xmlns:ns4="f4d4e1ee-4e40-46d8-ba06-6d59fdb78b7b" targetNamespace="http://schemas.microsoft.com/office/2006/metadata/properties" ma:root="true" ma:fieldsID="60f5ad244b1cdef23bdb8ebca35a0f30" ns3:_="" ns4:_="">
    <xsd:import namespace="5f3d6311-85f8-4d96-bc40-d3fa8cce61d5"/>
    <xsd:import namespace="f4d4e1ee-4e40-46d8-ba06-6d59fdb78b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d6311-85f8-4d96-bc40-d3fa8cce6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4e1ee-4e40-46d8-ba06-6d59fdb78b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3d6311-85f8-4d96-bc40-d3fa8cce61d5" xsi:nil="true"/>
  </documentManagement>
</p:properties>
</file>

<file path=customXml/itemProps1.xml><?xml version="1.0" encoding="utf-8"?>
<ds:datastoreItem xmlns:ds="http://schemas.openxmlformats.org/officeDocument/2006/customXml" ds:itemID="{9BAE20FB-51B8-45F4-A8FD-CEDEDAE16B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d6311-85f8-4d96-bc40-d3fa8cce61d5"/>
    <ds:schemaRef ds:uri="f4d4e1ee-4e40-46d8-ba06-6d59fdb78b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929F0F-5690-49FA-AAB4-8661251D8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CA9BF-A69B-471C-971A-346E1DEE03D3}">
  <ds:schemaRefs>
    <ds:schemaRef ds:uri="5f3d6311-85f8-4d96-bc40-d3fa8cce61d5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f4d4e1ee-4e40-46d8-ba06-6d59fdb78b7b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259</Words>
  <Application>Microsoft Macintosh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Cormorant SemiBold</vt:lpstr>
      <vt:lpstr>Lato</vt:lpstr>
      <vt:lpstr>Lato Light</vt:lpstr>
      <vt:lpstr>Bridgewater Blue </vt:lpstr>
      <vt:lpstr>Bridgewater White</vt:lpstr>
      <vt:lpstr>Using GCSE Pod</vt:lpstr>
      <vt:lpstr>Connecting PLCs and GCSE Pod</vt:lpstr>
      <vt:lpstr>Reminder ! Where can you find all your PLCs?</vt:lpstr>
      <vt:lpstr>What if you haven’t used GCSE Pod before…?</vt:lpstr>
      <vt:lpstr>What if you cant remember how to login to GCSE Pod…?</vt:lpstr>
      <vt:lpstr>This is how to use GCSE Pod to create playlists… </vt:lpstr>
      <vt:lpstr>This is how to use GCSE Pod to create playlists… </vt:lpstr>
      <vt:lpstr>This is how to use GCSE Pod to create playlists… </vt:lpstr>
      <vt:lpstr>This is how to use GCSE Pod to create playlists… </vt:lpstr>
      <vt:lpstr>Time to start…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 Shorrock</dc:creator>
  <cp:lastModifiedBy>Mr. T. Eden</cp:lastModifiedBy>
  <cp:revision>23</cp:revision>
  <dcterms:created xsi:type="dcterms:W3CDTF">2022-11-29T09:30:02Z</dcterms:created>
  <dcterms:modified xsi:type="dcterms:W3CDTF">2023-02-21T09:13:34Z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0x01010058AED9759BF59743839A389AB3D4AB53</vt:lpwstr>
  </property>
</Properties>
</file>