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</p:sldIdLst>
  <p:sldSz cx="9601200" cy="12801600" type="A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0" d="100"/>
          <a:sy n="60" d="100"/>
        </p:scale>
        <p:origin x="2808" y="96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795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44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67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60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454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87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02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862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16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23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89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CF00F-600A-4D05-B5FE-9A280FAF0F70}" type="datetimeFigureOut">
              <a:rPr lang="en-GB" smtClean="0"/>
              <a:t>02/07/2025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81E7-3F87-40BA-951D-D6BE49FA4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07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jpeg"/><Relationship Id="rId21" Type="http://schemas.openxmlformats.org/officeDocument/2006/relationships/image" Target="../media/image19.jpe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4.jpe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microsoft.com/office/2007/relationships/hdphoto" Target="../media/hdphoto1.wdp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C9B8125-BE4E-45F7-89D4-3FBAE0CB733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115934" y="9470097"/>
            <a:ext cx="652107" cy="652107"/>
          </a:xfrm>
          <a:prstGeom prst="rect">
            <a:avLst/>
          </a:prstGeom>
        </p:spPr>
      </p:pic>
      <p:pic>
        <p:nvPicPr>
          <p:cNvPr id="2060" name="Picture 12" descr="Image result for icons sholocaust">
            <a:extLst>
              <a:ext uri="{FF2B5EF4-FFF2-40B4-BE49-F238E27FC236}">
                <a16:creationId xmlns:a16="http://schemas.microsoft.com/office/drawing/2014/main" id="{74FB5C6C-EF3C-44FA-BB8F-2CB69EFD2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697" y="6065291"/>
            <a:ext cx="378867" cy="39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1" name="Picture 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83" y="8454267"/>
            <a:ext cx="771213" cy="77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5" name="Picture 5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907" y="9387864"/>
            <a:ext cx="696712" cy="69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6" name="Picture 5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884" y="12011423"/>
            <a:ext cx="598763" cy="5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7" name="Picture 5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54" y="9954292"/>
            <a:ext cx="437710" cy="43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2" name="Picture 5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9" b="22865"/>
          <a:stretch/>
        </p:blipFill>
        <p:spPr bwMode="auto">
          <a:xfrm>
            <a:off x="-73753" y="11221172"/>
            <a:ext cx="801515" cy="50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0" name="Picture 3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aintStrokes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36" y="8049211"/>
            <a:ext cx="571404" cy="571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" name="Picture 5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409" y="11645772"/>
            <a:ext cx="616119" cy="563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1" name="Picture 4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004" y="7433363"/>
            <a:ext cx="465728" cy="46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" name="Picture 4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7"/>
          <a:stretch/>
        </p:blipFill>
        <p:spPr bwMode="auto">
          <a:xfrm>
            <a:off x="7507569" y="8042701"/>
            <a:ext cx="738475" cy="68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" name="Picture 3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437" y="5161534"/>
            <a:ext cx="580734" cy="580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" name="Picture 3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415" y="2796938"/>
            <a:ext cx="378118" cy="378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7" name="Picture 21" descr="Image result for gold icon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88" y="4901830"/>
            <a:ext cx="820459" cy="82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1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947" y="5304656"/>
            <a:ext cx="479096" cy="47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4" name="Picture 1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304" y="3221821"/>
            <a:ext cx="532954" cy="53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2" name="Picture 1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779" y="2773117"/>
            <a:ext cx="354723" cy="415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094" y="1652742"/>
            <a:ext cx="599215" cy="72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16ED8C3-7B5C-429C-B98B-7D64F8473C79}"/>
              </a:ext>
            </a:extLst>
          </p:cNvPr>
          <p:cNvSpPr/>
          <p:nvPr/>
        </p:nvSpPr>
        <p:spPr>
          <a:xfrm>
            <a:off x="964768" y="1164518"/>
            <a:ext cx="8017824" cy="10587984"/>
          </a:xfrm>
          <a:custGeom>
            <a:avLst/>
            <a:gdLst>
              <a:gd name="connsiteX0" fmla="*/ 6818027 w 8017824"/>
              <a:gd name="connsiteY0" fmla="*/ 9776332 h 10587984"/>
              <a:gd name="connsiteX1" fmla="*/ 6484242 w 8017824"/>
              <a:gd name="connsiteY1" fmla="*/ 10110117 h 10587984"/>
              <a:gd name="connsiteX2" fmla="*/ 6818027 w 8017824"/>
              <a:gd name="connsiteY2" fmla="*/ 10443902 h 10587984"/>
              <a:gd name="connsiteX3" fmla="*/ 7151812 w 8017824"/>
              <a:gd name="connsiteY3" fmla="*/ 10110117 h 10587984"/>
              <a:gd name="connsiteX4" fmla="*/ 6818027 w 8017824"/>
              <a:gd name="connsiteY4" fmla="*/ 9776332 h 10587984"/>
              <a:gd name="connsiteX5" fmla="*/ 1685982 w 8017824"/>
              <a:gd name="connsiteY5" fmla="*/ 7550170 h 10587984"/>
              <a:gd name="connsiteX6" fmla="*/ 1352197 w 8017824"/>
              <a:gd name="connsiteY6" fmla="*/ 7883955 h 10587984"/>
              <a:gd name="connsiteX7" fmla="*/ 1685982 w 8017824"/>
              <a:gd name="connsiteY7" fmla="*/ 8217740 h 10587984"/>
              <a:gd name="connsiteX8" fmla="*/ 2019766 w 8017824"/>
              <a:gd name="connsiteY8" fmla="*/ 7883955 h 10587984"/>
              <a:gd name="connsiteX9" fmla="*/ 1685982 w 8017824"/>
              <a:gd name="connsiteY9" fmla="*/ 7550170 h 10587984"/>
              <a:gd name="connsiteX10" fmla="*/ 6818026 w 8017824"/>
              <a:gd name="connsiteY10" fmla="*/ 5313230 h 10587984"/>
              <a:gd name="connsiteX11" fmla="*/ 6484241 w 8017824"/>
              <a:gd name="connsiteY11" fmla="*/ 5647015 h 10587984"/>
              <a:gd name="connsiteX12" fmla="*/ 6818026 w 8017824"/>
              <a:gd name="connsiteY12" fmla="*/ 5980800 h 10587984"/>
              <a:gd name="connsiteX13" fmla="*/ 7151811 w 8017824"/>
              <a:gd name="connsiteY13" fmla="*/ 5647015 h 10587984"/>
              <a:gd name="connsiteX14" fmla="*/ 6818026 w 8017824"/>
              <a:gd name="connsiteY14" fmla="*/ 5313230 h 10587984"/>
              <a:gd name="connsiteX15" fmla="*/ 1685982 w 8017824"/>
              <a:gd name="connsiteY15" fmla="*/ 3072256 h 10587984"/>
              <a:gd name="connsiteX16" fmla="*/ 1352197 w 8017824"/>
              <a:gd name="connsiteY16" fmla="*/ 3406041 h 10587984"/>
              <a:gd name="connsiteX17" fmla="*/ 1685982 w 8017824"/>
              <a:gd name="connsiteY17" fmla="*/ 3739825 h 10587984"/>
              <a:gd name="connsiteX18" fmla="*/ 2019767 w 8017824"/>
              <a:gd name="connsiteY18" fmla="*/ 3406041 h 10587984"/>
              <a:gd name="connsiteX19" fmla="*/ 1685982 w 8017824"/>
              <a:gd name="connsiteY19" fmla="*/ 3072256 h 10587984"/>
              <a:gd name="connsiteX20" fmla="*/ 6634774 w 8017824"/>
              <a:gd name="connsiteY20" fmla="*/ 850129 h 10587984"/>
              <a:gd name="connsiteX21" fmla="*/ 6300989 w 8017824"/>
              <a:gd name="connsiteY21" fmla="*/ 1183914 h 10587984"/>
              <a:gd name="connsiteX22" fmla="*/ 6634774 w 8017824"/>
              <a:gd name="connsiteY22" fmla="*/ 1517699 h 10587984"/>
              <a:gd name="connsiteX23" fmla="*/ 6968559 w 8017824"/>
              <a:gd name="connsiteY23" fmla="*/ 1183914 h 10587984"/>
              <a:gd name="connsiteX24" fmla="*/ 6634774 w 8017824"/>
              <a:gd name="connsiteY24" fmla="*/ 850129 h 10587984"/>
              <a:gd name="connsiteX25" fmla="*/ 10222 w 8017824"/>
              <a:gd name="connsiteY25" fmla="*/ 0 h 10587984"/>
              <a:gd name="connsiteX26" fmla="*/ 552260 w 8017824"/>
              <a:gd name="connsiteY26" fmla="*/ 0 h 10587984"/>
              <a:gd name="connsiteX27" fmla="*/ 548897 w 8017824"/>
              <a:gd name="connsiteY27" fmla="*/ 42851 h 10587984"/>
              <a:gd name="connsiteX28" fmla="*/ 1205931 w 8017824"/>
              <a:gd name="connsiteY28" fmla="*/ 834130 h 10587984"/>
              <a:gd name="connsiteX29" fmla="*/ 1210817 w 8017824"/>
              <a:gd name="connsiteY29" fmla="*/ 833833 h 10587984"/>
              <a:gd name="connsiteX30" fmla="*/ 1213280 w 8017824"/>
              <a:gd name="connsiteY30" fmla="*/ 834132 h 10587984"/>
              <a:gd name="connsiteX31" fmla="*/ 1797544 w 8017824"/>
              <a:gd name="connsiteY31" fmla="*/ 834132 h 10587984"/>
              <a:gd name="connsiteX32" fmla="*/ 1797544 w 8017824"/>
              <a:gd name="connsiteY32" fmla="*/ 834346 h 10587984"/>
              <a:gd name="connsiteX33" fmla="*/ 6314869 w 8017824"/>
              <a:gd name="connsiteY33" fmla="*/ 834346 h 10587984"/>
              <a:gd name="connsiteX34" fmla="*/ 6372410 w 8017824"/>
              <a:gd name="connsiteY34" fmla="*/ 786870 h 10587984"/>
              <a:gd name="connsiteX35" fmla="*/ 6637004 w 8017824"/>
              <a:gd name="connsiteY35" fmla="*/ 706048 h 10587984"/>
              <a:gd name="connsiteX36" fmla="*/ 6971638 w 8017824"/>
              <a:gd name="connsiteY36" fmla="*/ 844657 h 10587984"/>
              <a:gd name="connsiteX37" fmla="*/ 6977950 w 8017824"/>
              <a:gd name="connsiteY37" fmla="*/ 852308 h 10587984"/>
              <a:gd name="connsiteX38" fmla="*/ 7041151 w 8017824"/>
              <a:gd name="connsiteY38" fmla="*/ 863704 h 10587984"/>
              <a:gd name="connsiteX39" fmla="*/ 8017824 w 8017824"/>
              <a:gd name="connsiteY39" fmla="*/ 2279496 h 10587984"/>
              <a:gd name="connsiteX40" fmla="*/ 6794635 w 8017824"/>
              <a:gd name="connsiteY40" fmla="*/ 3724647 h 10587984"/>
              <a:gd name="connsiteX41" fmla="*/ 6792198 w 8017824"/>
              <a:gd name="connsiteY41" fmla="*/ 3724466 h 10587984"/>
              <a:gd name="connsiteX42" fmla="*/ 6792198 w 8017824"/>
              <a:gd name="connsiteY42" fmla="*/ 3724647 h 10587984"/>
              <a:gd name="connsiteX43" fmla="*/ 2041117 w 8017824"/>
              <a:gd name="connsiteY43" fmla="*/ 3724647 h 10587984"/>
              <a:gd name="connsiteX44" fmla="*/ 2030670 w 8017824"/>
              <a:gd name="connsiteY44" fmla="*/ 3737309 h 10587984"/>
              <a:gd name="connsiteX45" fmla="*/ 1696037 w 8017824"/>
              <a:gd name="connsiteY45" fmla="*/ 3875918 h 10587984"/>
              <a:gd name="connsiteX46" fmla="*/ 1361403 w 8017824"/>
              <a:gd name="connsiteY46" fmla="*/ 3737309 h 10587984"/>
              <a:gd name="connsiteX47" fmla="*/ 1350956 w 8017824"/>
              <a:gd name="connsiteY47" fmla="*/ 3724647 h 10587984"/>
              <a:gd name="connsiteX48" fmla="*/ 1155941 w 8017824"/>
              <a:gd name="connsiteY48" fmla="*/ 3724647 h 10587984"/>
              <a:gd name="connsiteX49" fmla="*/ 1155941 w 8017824"/>
              <a:gd name="connsiteY49" fmla="*/ 3723524 h 10587984"/>
              <a:gd name="connsiteX50" fmla="*/ 1130328 w 8017824"/>
              <a:gd name="connsiteY50" fmla="*/ 3725081 h 10587984"/>
              <a:gd name="connsiteX51" fmla="*/ 540472 w 8017824"/>
              <a:gd name="connsiteY51" fmla="*/ 4512276 h 10587984"/>
              <a:gd name="connsiteX52" fmla="*/ 1197506 w 8017824"/>
              <a:gd name="connsiteY52" fmla="*/ 5303555 h 10587984"/>
              <a:gd name="connsiteX53" fmla="*/ 1202392 w 8017824"/>
              <a:gd name="connsiteY53" fmla="*/ 5303258 h 10587984"/>
              <a:gd name="connsiteX54" fmla="*/ 1204855 w 8017824"/>
              <a:gd name="connsiteY54" fmla="*/ 5303557 h 10587984"/>
              <a:gd name="connsiteX55" fmla="*/ 2203443 w 8017824"/>
              <a:gd name="connsiteY55" fmla="*/ 5303557 h 10587984"/>
              <a:gd name="connsiteX56" fmla="*/ 2203443 w 8017824"/>
              <a:gd name="connsiteY56" fmla="*/ 5303558 h 10587984"/>
              <a:gd name="connsiteX57" fmla="*/ 6497550 w 8017824"/>
              <a:gd name="connsiteY57" fmla="*/ 5303558 h 10587984"/>
              <a:gd name="connsiteX58" fmla="*/ 6556894 w 8017824"/>
              <a:gd name="connsiteY58" fmla="*/ 5254595 h 10587984"/>
              <a:gd name="connsiteX59" fmla="*/ 6821489 w 8017824"/>
              <a:gd name="connsiteY59" fmla="*/ 5173772 h 10587984"/>
              <a:gd name="connsiteX60" fmla="*/ 7213910 w 8017824"/>
              <a:gd name="connsiteY60" fmla="*/ 5382421 h 10587984"/>
              <a:gd name="connsiteX61" fmla="*/ 7221768 w 8017824"/>
              <a:gd name="connsiteY61" fmla="*/ 5396899 h 10587984"/>
              <a:gd name="connsiteX62" fmla="*/ 7270756 w 8017824"/>
              <a:gd name="connsiteY62" fmla="*/ 5418082 h 10587984"/>
              <a:gd name="connsiteX63" fmla="*/ 8017824 w 8017824"/>
              <a:gd name="connsiteY63" fmla="*/ 6749667 h 10587984"/>
              <a:gd name="connsiteX64" fmla="*/ 6919700 w 8017824"/>
              <a:gd name="connsiteY64" fmla="*/ 8187358 h 10587984"/>
              <a:gd name="connsiteX65" fmla="*/ 6861883 w 8017824"/>
              <a:gd name="connsiteY65" fmla="*/ 8190807 h 10587984"/>
              <a:gd name="connsiteX66" fmla="*/ 6861883 w 8017824"/>
              <a:gd name="connsiteY66" fmla="*/ 8191170 h 10587984"/>
              <a:gd name="connsiteX67" fmla="*/ 6855792 w 8017824"/>
              <a:gd name="connsiteY67" fmla="*/ 8191170 h 10587984"/>
              <a:gd name="connsiteX68" fmla="*/ 6794635 w 8017824"/>
              <a:gd name="connsiteY68" fmla="*/ 8194819 h 10587984"/>
              <a:gd name="connsiteX69" fmla="*/ 6792198 w 8017824"/>
              <a:gd name="connsiteY69" fmla="*/ 8194637 h 10587984"/>
              <a:gd name="connsiteX70" fmla="*/ 6792198 w 8017824"/>
              <a:gd name="connsiteY70" fmla="*/ 8194820 h 10587984"/>
              <a:gd name="connsiteX71" fmla="*/ 2050358 w 8017824"/>
              <a:gd name="connsiteY71" fmla="*/ 8194820 h 10587984"/>
              <a:gd name="connsiteX72" fmla="*/ 2030671 w 8017824"/>
              <a:gd name="connsiteY72" fmla="*/ 8218682 h 10587984"/>
              <a:gd name="connsiteX73" fmla="*/ 1696037 w 8017824"/>
              <a:gd name="connsiteY73" fmla="*/ 8357292 h 10587984"/>
              <a:gd name="connsiteX74" fmla="*/ 1361403 w 8017824"/>
              <a:gd name="connsiteY74" fmla="*/ 8218682 h 10587984"/>
              <a:gd name="connsiteX75" fmla="*/ 1341715 w 8017824"/>
              <a:gd name="connsiteY75" fmla="*/ 8194820 h 10587984"/>
              <a:gd name="connsiteX76" fmla="*/ 1159470 w 8017824"/>
              <a:gd name="connsiteY76" fmla="*/ 8194820 h 10587984"/>
              <a:gd name="connsiteX77" fmla="*/ 1152196 w 8017824"/>
              <a:gd name="connsiteY77" fmla="*/ 8195254 h 10587984"/>
              <a:gd name="connsiteX78" fmla="*/ 550927 w 8017824"/>
              <a:gd name="connsiteY78" fmla="*/ 8982448 h 10587984"/>
              <a:gd name="connsiteX79" fmla="*/ 1220673 w 8017824"/>
              <a:gd name="connsiteY79" fmla="*/ 9773728 h 10587984"/>
              <a:gd name="connsiteX80" fmla="*/ 1225653 w 8017824"/>
              <a:gd name="connsiteY80" fmla="*/ 9773430 h 10587984"/>
              <a:gd name="connsiteX81" fmla="*/ 1228164 w 8017824"/>
              <a:gd name="connsiteY81" fmla="*/ 9773729 h 10587984"/>
              <a:gd name="connsiteX82" fmla="*/ 2246072 w 8017824"/>
              <a:gd name="connsiteY82" fmla="*/ 9773729 h 10587984"/>
              <a:gd name="connsiteX83" fmla="*/ 2246071 w 8017824"/>
              <a:gd name="connsiteY83" fmla="*/ 9773730 h 10587984"/>
              <a:gd name="connsiteX84" fmla="*/ 6494586 w 8017824"/>
              <a:gd name="connsiteY84" fmla="*/ 9773730 h 10587984"/>
              <a:gd name="connsiteX85" fmla="*/ 6556895 w 8017824"/>
              <a:gd name="connsiteY85" fmla="*/ 9722320 h 10587984"/>
              <a:gd name="connsiteX86" fmla="*/ 6821489 w 8017824"/>
              <a:gd name="connsiteY86" fmla="*/ 9641498 h 10587984"/>
              <a:gd name="connsiteX87" fmla="*/ 7294732 w 8017824"/>
              <a:gd name="connsiteY87" fmla="*/ 10114741 h 10587984"/>
              <a:gd name="connsiteX88" fmla="*/ 6821489 w 8017824"/>
              <a:gd name="connsiteY88" fmla="*/ 10587984 h 10587984"/>
              <a:gd name="connsiteX89" fmla="*/ 6486856 w 8017824"/>
              <a:gd name="connsiteY89" fmla="*/ 10449374 h 10587984"/>
              <a:gd name="connsiteX90" fmla="*/ 6468892 w 8017824"/>
              <a:gd name="connsiteY90" fmla="*/ 10427602 h 10587984"/>
              <a:gd name="connsiteX91" fmla="*/ 1225627 w 8017824"/>
              <a:gd name="connsiteY91" fmla="*/ 10427602 h 10587984"/>
              <a:gd name="connsiteX92" fmla="*/ 1225627 w 8017824"/>
              <a:gd name="connsiteY92" fmla="*/ 10427419 h 10587984"/>
              <a:gd name="connsiteX93" fmla="*/ 1223189 w 8017824"/>
              <a:gd name="connsiteY93" fmla="*/ 10427601 h 10587984"/>
              <a:gd name="connsiteX94" fmla="*/ 0 w 8017824"/>
              <a:gd name="connsiteY94" fmla="*/ 8982449 h 10587984"/>
              <a:gd name="connsiteX95" fmla="*/ 1098124 w 8017824"/>
              <a:gd name="connsiteY95" fmla="*/ 7544758 h 10587984"/>
              <a:gd name="connsiteX96" fmla="*/ 1155941 w 8017824"/>
              <a:gd name="connsiteY96" fmla="*/ 7541309 h 10587984"/>
              <a:gd name="connsiteX97" fmla="*/ 1155941 w 8017824"/>
              <a:gd name="connsiteY97" fmla="*/ 7540948 h 10587984"/>
              <a:gd name="connsiteX98" fmla="*/ 1161987 w 8017824"/>
              <a:gd name="connsiteY98" fmla="*/ 7540948 h 10587984"/>
              <a:gd name="connsiteX99" fmla="*/ 1223189 w 8017824"/>
              <a:gd name="connsiteY99" fmla="*/ 7537297 h 10587984"/>
              <a:gd name="connsiteX100" fmla="*/ 1225626 w 8017824"/>
              <a:gd name="connsiteY100" fmla="*/ 7537479 h 10587984"/>
              <a:gd name="connsiteX101" fmla="*/ 1225626 w 8017824"/>
              <a:gd name="connsiteY101" fmla="*/ 7537299 h 10587984"/>
              <a:gd name="connsiteX102" fmla="*/ 1376089 w 8017824"/>
              <a:gd name="connsiteY102" fmla="*/ 7537299 h 10587984"/>
              <a:gd name="connsiteX103" fmla="*/ 1431442 w 8017824"/>
              <a:gd name="connsiteY103" fmla="*/ 7491629 h 10587984"/>
              <a:gd name="connsiteX104" fmla="*/ 1696037 w 8017824"/>
              <a:gd name="connsiteY104" fmla="*/ 7410806 h 10587984"/>
              <a:gd name="connsiteX105" fmla="*/ 1960632 w 8017824"/>
              <a:gd name="connsiteY105" fmla="*/ 7491629 h 10587984"/>
              <a:gd name="connsiteX106" fmla="*/ 2015984 w 8017824"/>
              <a:gd name="connsiteY106" fmla="*/ 7537299 h 10587984"/>
              <a:gd name="connsiteX107" fmla="*/ 6858277 w 8017824"/>
              <a:gd name="connsiteY107" fmla="*/ 7537299 h 10587984"/>
              <a:gd name="connsiteX108" fmla="*/ 6865629 w 8017824"/>
              <a:gd name="connsiteY108" fmla="*/ 7536860 h 10587984"/>
              <a:gd name="connsiteX109" fmla="*/ 7466896 w 8017824"/>
              <a:gd name="connsiteY109" fmla="*/ 6749666 h 10587984"/>
              <a:gd name="connsiteX110" fmla="*/ 7171612 w 8017824"/>
              <a:gd name="connsiteY110" fmla="*/ 6093524 h 10587984"/>
              <a:gd name="connsiteX111" fmla="*/ 7086601 w 8017824"/>
              <a:gd name="connsiteY111" fmla="*/ 6039009 h 10587984"/>
              <a:gd name="connsiteX112" fmla="*/ 7086084 w 8017824"/>
              <a:gd name="connsiteY112" fmla="*/ 6039436 h 10587984"/>
              <a:gd name="connsiteX113" fmla="*/ 6821489 w 8017824"/>
              <a:gd name="connsiteY113" fmla="*/ 6120258 h 10587984"/>
              <a:gd name="connsiteX114" fmla="*/ 6486856 w 8017824"/>
              <a:gd name="connsiteY114" fmla="*/ 5981649 h 10587984"/>
              <a:gd name="connsiteX115" fmla="*/ 6467664 w 8017824"/>
              <a:gd name="connsiteY115" fmla="*/ 5958388 h 10587984"/>
              <a:gd name="connsiteX116" fmla="*/ 5771751 w 8017824"/>
              <a:gd name="connsiteY116" fmla="*/ 5958388 h 10587984"/>
              <a:gd name="connsiteX117" fmla="*/ 1155942 w 8017824"/>
              <a:gd name="connsiteY117" fmla="*/ 5958388 h 10587984"/>
              <a:gd name="connsiteX118" fmla="*/ 1155942 w 8017824"/>
              <a:gd name="connsiteY118" fmla="*/ 5954751 h 10587984"/>
              <a:gd name="connsiteX119" fmla="*/ 1077284 w 8017824"/>
              <a:gd name="connsiteY119" fmla="*/ 5949968 h 10587984"/>
              <a:gd name="connsiteX120" fmla="*/ 0 w 8017824"/>
              <a:gd name="connsiteY120" fmla="*/ 4512277 h 10587984"/>
              <a:gd name="connsiteX121" fmla="*/ 1199974 w 8017824"/>
              <a:gd name="connsiteY121" fmla="*/ 3067126 h 10587984"/>
              <a:gd name="connsiteX122" fmla="*/ 1202364 w 8017824"/>
              <a:gd name="connsiteY122" fmla="*/ 3067308 h 10587984"/>
              <a:gd name="connsiteX123" fmla="*/ 1202364 w 8017824"/>
              <a:gd name="connsiteY123" fmla="*/ 3067128 h 10587984"/>
              <a:gd name="connsiteX124" fmla="*/ 1362512 w 8017824"/>
              <a:gd name="connsiteY124" fmla="*/ 3067128 h 10587984"/>
              <a:gd name="connsiteX125" fmla="*/ 1431442 w 8017824"/>
              <a:gd name="connsiteY125" fmla="*/ 3010256 h 10587984"/>
              <a:gd name="connsiteX126" fmla="*/ 1696037 w 8017824"/>
              <a:gd name="connsiteY126" fmla="*/ 2929433 h 10587984"/>
              <a:gd name="connsiteX127" fmla="*/ 1960632 w 8017824"/>
              <a:gd name="connsiteY127" fmla="*/ 3010256 h 10587984"/>
              <a:gd name="connsiteX128" fmla="*/ 2029562 w 8017824"/>
              <a:gd name="connsiteY128" fmla="*/ 3067128 h 10587984"/>
              <a:gd name="connsiteX129" fmla="*/ 6731651 w 8017824"/>
              <a:gd name="connsiteY129" fmla="*/ 3067128 h 10587984"/>
              <a:gd name="connsiteX130" fmla="*/ 6731651 w 8017824"/>
              <a:gd name="connsiteY130" fmla="*/ 3070777 h 10587984"/>
              <a:gd name="connsiteX131" fmla="*/ 6789660 w 8017824"/>
              <a:gd name="connsiteY131" fmla="*/ 3070777 h 10587984"/>
              <a:gd name="connsiteX132" fmla="*/ 6792170 w 8017824"/>
              <a:gd name="connsiteY132" fmla="*/ 3070478 h 10587984"/>
              <a:gd name="connsiteX133" fmla="*/ 6797151 w 8017824"/>
              <a:gd name="connsiteY133" fmla="*/ 3070774 h 10587984"/>
              <a:gd name="connsiteX134" fmla="*/ 7466896 w 8017824"/>
              <a:gd name="connsiteY134" fmla="*/ 2279496 h 10587984"/>
              <a:gd name="connsiteX135" fmla="*/ 7057846 w 8017824"/>
              <a:gd name="connsiteY135" fmla="*/ 1550399 h 10587984"/>
              <a:gd name="connsiteX136" fmla="*/ 6967561 w 8017824"/>
              <a:gd name="connsiteY136" fmla="*/ 1517288 h 10587984"/>
              <a:gd name="connsiteX137" fmla="*/ 6901599 w 8017824"/>
              <a:gd name="connsiteY137" fmla="*/ 1571712 h 10587984"/>
              <a:gd name="connsiteX138" fmla="*/ 6637004 w 8017824"/>
              <a:gd name="connsiteY138" fmla="*/ 1652534 h 10587984"/>
              <a:gd name="connsiteX139" fmla="*/ 6302371 w 8017824"/>
              <a:gd name="connsiteY139" fmla="*/ 1513925 h 10587984"/>
              <a:gd name="connsiteX140" fmla="*/ 6281161 w 8017824"/>
              <a:gd name="connsiteY140" fmla="*/ 1488218 h 10587984"/>
              <a:gd name="connsiteX141" fmla="*/ 5771751 w 8017824"/>
              <a:gd name="connsiteY141" fmla="*/ 1488218 h 10587984"/>
              <a:gd name="connsiteX142" fmla="*/ 1797544 w 8017824"/>
              <a:gd name="connsiteY142" fmla="*/ 1488218 h 10587984"/>
              <a:gd name="connsiteX143" fmla="*/ 1797544 w 8017824"/>
              <a:gd name="connsiteY143" fmla="*/ 1488963 h 10587984"/>
              <a:gd name="connsiteX144" fmla="*/ 1164367 w 8017824"/>
              <a:gd name="connsiteY144" fmla="*/ 1488963 h 10587984"/>
              <a:gd name="connsiteX145" fmla="*/ 1164367 w 8017824"/>
              <a:gd name="connsiteY145" fmla="*/ 1488218 h 10587984"/>
              <a:gd name="connsiteX146" fmla="*/ 1155942 w 8017824"/>
              <a:gd name="connsiteY146" fmla="*/ 1488218 h 10587984"/>
              <a:gd name="connsiteX147" fmla="*/ 1155942 w 8017824"/>
              <a:gd name="connsiteY147" fmla="*/ 1484814 h 10587984"/>
              <a:gd name="connsiteX148" fmla="*/ 1085709 w 8017824"/>
              <a:gd name="connsiteY148" fmla="*/ 1480543 h 10587984"/>
              <a:gd name="connsiteX149" fmla="*/ 8425 w 8017824"/>
              <a:gd name="connsiteY149" fmla="*/ 42852 h 10587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8017824" h="10587984">
                <a:moveTo>
                  <a:pt x="6818027" y="9776332"/>
                </a:moveTo>
                <a:cubicBezTo>
                  <a:pt x="6633683" y="9776332"/>
                  <a:pt x="6484242" y="9925773"/>
                  <a:pt x="6484242" y="10110117"/>
                </a:cubicBezTo>
                <a:cubicBezTo>
                  <a:pt x="6484242" y="10294461"/>
                  <a:pt x="6633683" y="10443902"/>
                  <a:pt x="6818027" y="10443902"/>
                </a:cubicBezTo>
                <a:cubicBezTo>
                  <a:pt x="7002371" y="10443902"/>
                  <a:pt x="7151812" y="10294461"/>
                  <a:pt x="7151812" y="10110117"/>
                </a:cubicBezTo>
                <a:cubicBezTo>
                  <a:pt x="7151812" y="9925773"/>
                  <a:pt x="7002371" y="9776332"/>
                  <a:pt x="6818027" y="9776332"/>
                </a:cubicBezTo>
                <a:close/>
                <a:moveTo>
                  <a:pt x="1685982" y="7550170"/>
                </a:moveTo>
                <a:cubicBezTo>
                  <a:pt x="1501637" y="7550170"/>
                  <a:pt x="1352197" y="7699611"/>
                  <a:pt x="1352197" y="7883955"/>
                </a:cubicBezTo>
                <a:cubicBezTo>
                  <a:pt x="1352197" y="8068299"/>
                  <a:pt x="1501637" y="8217740"/>
                  <a:pt x="1685982" y="8217740"/>
                </a:cubicBezTo>
                <a:cubicBezTo>
                  <a:pt x="1870325" y="8217740"/>
                  <a:pt x="2019766" y="8068299"/>
                  <a:pt x="2019766" y="7883955"/>
                </a:cubicBezTo>
                <a:cubicBezTo>
                  <a:pt x="2019766" y="7699611"/>
                  <a:pt x="1870325" y="7550170"/>
                  <a:pt x="1685982" y="7550170"/>
                </a:cubicBezTo>
                <a:close/>
                <a:moveTo>
                  <a:pt x="6818026" y="5313230"/>
                </a:moveTo>
                <a:cubicBezTo>
                  <a:pt x="6633682" y="5313230"/>
                  <a:pt x="6484241" y="5462671"/>
                  <a:pt x="6484241" y="5647015"/>
                </a:cubicBezTo>
                <a:cubicBezTo>
                  <a:pt x="6484241" y="5831359"/>
                  <a:pt x="6633682" y="5980800"/>
                  <a:pt x="6818026" y="5980800"/>
                </a:cubicBezTo>
                <a:cubicBezTo>
                  <a:pt x="7002370" y="5980800"/>
                  <a:pt x="7151811" y="5831359"/>
                  <a:pt x="7151811" y="5647015"/>
                </a:cubicBezTo>
                <a:cubicBezTo>
                  <a:pt x="7151811" y="5462671"/>
                  <a:pt x="7002370" y="5313230"/>
                  <a:pt x="6818026" y="5313230"/>
                </a:cubicBezTo>
                <a:close/>
                <a:moveTo>
                  <a:pt x="1685982" y="3072256"/>
                </a:moveTo>
                <a:cubicBezTo>
                  <a:pt x="1501637" y="3072256"/>
                  <a:pt x="1352197" y="3221697"/>
                  <a:pt x="1352197" y="3406041"/>
                </a:cubicBezTo>
                <a:cubicBezTo>
                  <a:pt x="1352197" y="3590384"/>
                  <a:pt x="1501637" y="3739825"/>
                  <a:pt x="1685982" y="3739825"/>
                </a:cubicBezTo>
                <a:cubicBezTo>
                  <a:pt x="1870326" y="3739825"/>
                  <a:pt x="2019767" y="3590384"/>
                  <a:pt x="2019767" y="3406041"/>
                </a:cubicBezTo>
                <a:cubicBezTo>
                  <a:pt x="2019767" y="3221697"/>
                  <a:pt x="1870326" y="3072256"/>
                  <a:pt x="1685982" y="3072256"/>
                </a:cubicBezTo>
                <a:close/>
                <a:moveTo>
                  <a:pt x="6634774" y="850129"/>
                </a:moveTo>
                <a:cubicBezTo>
                  <a:pt x="6450430" y="850129"/>
                  <a:pt x="6300989" y="999570"/>
                  <a:pt x="6300989" y="1183914"/>
                </a:cubicBezTo>
                <a:cubicBezTo>
                  <a:pt x="6300989" y="1368258"/>
                  <a:pt x="6450430" y="1517699"/>
                  <a:pt x="6634774" y="1517699"/>
                </a:cubicBezTo>
                <a:cubicBezTo>
                  <a:pt x="6819118" y="1517699"/>
                  <a:pt x="6968559" y="1368258"/>
                  <a:pt x="6968559" y="1183914"/>
                </a:cubicBezTo>
                <a:cubicBezTo>
                  <a:pt x="6968559" y="999570"/>
                  <a:pt x="6819118" y="850129"/>
                  <a:pt x="6634774" y="850129"/>
                </a:cubicBezTo>
                <a:close/>
                <a:moveTo>
                  <a:pt x="10222" y="0"/>
                </a:moveTo>
                <a:lnTo>
                  <a:pt x="552260" y="0"/>
                </a:lnTo>
                <a:lnTo>
                  <a:pt x="548897" y="42851"/>
                </a:lnTo>
                <a:cubicBezTo>
                  <a:pt x="548897" y="479863"/>
                  <a:pt x="843061" y="834130"/>
                  <a:pt x="1205931" y="834130"/>
                </a:cubicBezTo>
                <a:lnTo>
                  <a:pt x="1210817" y="833833"/>
                </a:lnTo>
                <a:lnTo>
                  <a:pt x="1213280" y="834132"/>
                </a:lnTo>
                <a:lnTo>
                  <a:pt x="1797544" y="834132"/>
                </a:lnTo>
                <a:lnTo>
                  <a:pt x="1797544" y="834346"/>
                </a:lnTo>
                <a:lnTo>
                  <a:pt x="6314869" y="834346"/>
                </a:lnTo>
                <a:lnTo>
                  <a:pt x="6372410" y="786870"/>
                </a:lnTo>
                <a:cubicBezTo>
                  <a:pt x="6447940" y="735843"/>
                  <a:pt x="6538992" y="706048"/>
                  <a:pt x="6637004" y="706048"/>
                </a:cubicBezTo>
                <a:cubicBezTo>
                  <a:pt x="6767687" y="706048"/>
                  <a:pt x="6885998" y="759017"/>
                  <a:pt x="6971638" y="844657"/>
                </a:cubicBezTo>
                <a:lnTo>
                  <a:pt x="6977950" y="852308"/>
                </a:lnTo>
                <a:lnTo>
                  <a:pt x="7041151" y="863704"/>
                </a:lnTo>
                <a:cubicBezTo>
                  <a:pt x="7598537" y="998459"/>
                  <a:pt x="8017824" y="1581127"/>
                  <a:pt x="8017824" y="2279496"/>
                </a:cubicBezTo>
                <a:cubicBezTo>
                  <a:pt x="8017824" y="3077632"/>
                  <a:pt x="7470184" y="3724647"/>
                  <a:pt x="6794635" y="3724647"/>
                </a:cubicBezTo>
                <a:lnTo>
                  <a:pt x="6792198" y="3724466"/>
                </a:lnTo>
                <a:lnTo>
                  <a:pt x="6792198" y="3724647"/>
                </a:lnTo>
                <a:lnTo>
                  <a:pt x="2041117" y="3724647"/>
                </a:lnTo>
                <a:lnTo>
                  <a:pt x="2030670" y="3737309"/>
                </a:lnTo>
                <a:cubicBezTo>
                  <a:pt x="1945030" y="3822949"/>
                  <a:pt x="1826719" y="3875918"/>
                  <a:pt x="1696037" y="3875918"/>
                </a:cubicBezTo>
                <a:cubicBezTo>
                  <a:pt x="1565353" y="3875918"/>
                  <a:pt x="1447043" y="3822949"/>
                  <a:pt x="1361403" y="3737309"/>
                </a:cubicBezTo>
                <a:lnTo>
                  <a:pt x="1350956" y="3724647"/>
                </a:lnTo>
                <a:lnTo>
                  <a:pt x="1155941" y="3724647"/>
                </a:lnTo>
                <a:lnTo>
                  <a:pt x="1155941" y="3723524"/>
                </a:lnTo>
                <a:lnTo>
                  <a:pt x="1130328" y="3725081"/>
                </a:lnTo>
                <a:cubicBezTo>
                  <a:pt x="799015" y="3765603"/>
                  <a:pt x="540472" y="4102577"/>
                  <a:pt x="540472" y="4512276"/>
                </a:cubicBezTo>
                <a:cubicBezTo>
                  <a:pt x="540472" y="4949288"/>
                  <a:pt x="834636" y="5303555"/>
                  <a:pt x="1197506" y="5303555"/>
                </a:cubicBezTo>
                <a:lnTo>
                  <a:pt x="1202392" y="5303258"/>
                </a:lnTo>
                <a:lnTo>
                  <a:pt x="1204855" y="5303557"/>
                </a:lnTo>
                <a:lnTo>
                  <a:pt x="2203443" y="5303557"/>
                </a:lnTo>
                <a:lnTo>
                  <a:pt x="2203443" y="5303558"/>
                </a:lnTo>
                <a:lnTo>
                  <a:pt x="6497550" y="5303558"/>
                </a:lnTo>
                <a:lnTo>
                  <a:pt x="6556894" y="5254595"/>
                </a:lnTo>
                <a:cubicBezTo>
                  <a:pt x="6632425" y="5203568"/>
                  <a:pt x="6723477" y="5173772"/>
                  <a:pt x="6821489" y="5173772"/>
                </a:cubicBezTo>
                <a:cubicBezTo>
                  <a:pt x="6984842" y="5173772"/>
                  <a:pt x="7128865" y="5256537"/>
                  <a:pt x="7213910" y="5382421"/>
                </a:cubicBezTo>
                <a:lnTo>
                  <a:pt x="7221768" y="5396899"/>
                </a:lnTo>
                <a:lnTo>
                  <a:pt x="7270756" y="5418082"/>
                </a:lnTo>
                <a:cubicBezTo>
                  <a:pt x="7709776" y="5637468"/>
                  <a:pt x="8017824" y="6151065"/>
                  <a:pt x="8017824" y="6749667"/>
                </a:cubicBezTo>
                <a:cubicBezTo>
                  <a:pt x="8017824" y="7497918"/>
                  <a:pt x="7536500" y="8113351"/>
                  <a:pt x="6919700" y="8187358"/>
                </a:cubicBezTo>
                <a:lnTo>
                  <a:pt x="6861883" y="8190807"/>
                </a:lnTo>
                <a:lnTo>
                  <a:pt x="6861883" y="8191170"/>
                </a:lnTo>
                <a:lnTo>
                  <a:pt x="6855792" y="8191170"/>
                </a:lnTo>
                <a:lnTo>
                  <a:pt x="6794635" y="8194819"/>
                </a:lnTo>
                <a:lnTo>
                  <a:pt x="6792198" y="8194637"/>
                </a:lnTo>
                <a:lnTo>
                  <a:pt x="6792198" y="8194820"/>
                </a:lnTo>
                <a:lnTo>
                  <a:pt x="2050358" y="8194820"/>
                </a:lnTo>
                <a:lnTo>
                  <a:pt x="2030671" y="8218682"/>
                </a:lnTo>
                <a:cubicBezTo>
                  <a:pt x="1945030" y="8304323"/>
                  <a:pt x="1826720" y="8357292"/>
                  <a:pt x="1696037" y="8357292"/>
                </a:cubicBezTo>
                <a:cubicBezTo>
                  <a:pt x="1565355" y="8357292"/>
                  <a:pt x="1447043" y="8304323"/>
                  <a:pt x="1361403" y="8218682"/>
                </a:cubicBezTo>
                <a:lnTo>
                  <a:pt x="1341715" y="8194820"/>
                </a:lnTo>
                <a:lnTo>
                  <a:pt x="1159470" y="8194820"/>
                </a:lnTo>
                <a:lnTo>
                  <a:pt x="1152196" y="8195254"/>
                </a:lnTo>
                <a:cubicBezTo>
                  <a:pt x="814473" y="8235775"/>
                  <a:pt x="550927" y="8572750"/>
                  <a:pt x="550927" y="8982448"/>
                </a:cubicBezTo>
                <a:cubicBezTo>
                  <a:pt x="550927" y="9419460"/>
                  <a:pt x="850783" y="9773728"/>
                  <a:pt x="1220673" y="9773728"/>
                </a:cubicBezTo>
                <a:lnTo>
                  <a:pt x="1225653" y="9773430"/>
                </a:lnTo>
                <a:lnTo>
                  <a:pt x="1228164" y="9773729"/>
                </a:lnTo>
                <a:lnTo>
                  <a:pt x="2246072" y="9773729"/>
                </a:lnTo>
                <a:lnTo>
                  <a:pt x="2246071" y="9773730"/>
                </a:lnTo>
                <a:lnTo>
                  <a:pt x="6494586" y="9773730"/>
                </a:lnTo>
                <a:lnTo>
                  <a:pt x="6556895" y="9722320"/>
                </a:lnTo>
                <a:cubicBezTo>
                  <a:pt x="6632425" y="9671293"/>
                  <a:pt x="6723477" y="9641498"/>
                  <a:pt x="6821489" y="9641498"/>
                </a:cubicBezTo>
                <a:cubicBezTo>
                  <a:pt x="7082854" y="9641498"/>
                  <a:pt x="7294732" y="9853376"/>
                  <a:pt x="7294732" y="10114741"/>
                </a:cubicBezTo>
                <a:cubicBezTo>
                  <a:pt x="7294732" y="10376106"/>
                  <a:pt x="7082854" y="10587984"/>
                  <a:pt x="6821489" y="10587984"/>
                </a:cubicBezTo>
                <a:cubicBezTo>
                  <a:pt x="6690807" y="10587984"/>
                  <a:pt x="6572496" y="10535014"/>
                  <a:pt x="6486856" y="10449374"/>
                </a:cubicBezTo>
                <a:lnTo>
                  <a:pt x="6468892" y="10427602"/>
                </a:lnTo>
                <a:lnTo>
                  <a:pt x="1225627" y="10427602"/>
                </a:lnTo>
                <a:lnTo>
                  <a:pt x="1225627" y="10427419"/>
                </a:lnTo>
                <a:lnTo>
                  <a:pt x="1223189" y="10427601"/>
                </a:lnTo>
                <a:cubicBezTo>
                  <a:pt x="547640" y="10427601"/>
                  <a:pt x="0" y="9780584"/>
                  <a:pt x="0" y="8982449"/>
                </a:cubicBezTo>
                <a:cubicBezTo>
                  <a:pt x="0" y="8234196"/>
                  <a:pt x="481325" y="7618765"/>
                  <a:pt x="1098124" y="7544758"/>
                </a:cubicBezTo>
                <a:lnTo>
                  <a:pt x="1155941" y="7541309"/>
                </a:lnTo>
                <a:lnTo>
                  <a:pt x="1155941" y="7540948"/>
                </a:lnTo>
                <a:lnTo>
                  <a:pt x="1161987" y="7540948"/>
                </a:lnTo>
                <a:lnTo>
                  <a:pt x="1223189" y="7537297"/>
                </a:lnTo>
                <a:lnTo>
                  <a:pt x="1225626" y="7537479"/>
                </a:lnTo>
                <a:lnTo>
                  <a:pt x="1225626" y="7537299"/>
                </a:lnTo>
                <a:lnTo>
                  <a:pt x="1376089" y="7537299"/>
                </a:lnTo>
                <a:lnTo>
                  <a:pt x="1431442" y="7491629"/>
                </a:lnTo>
                <a:cubicBezTo>
                  <a:pt x="1506973" y="7440602"/>
                  <a:pt x="1598024" y="7410806"/>
                  <a:pt x="1696037" y="7410806"/>
                </a:cubicBezTo>
                <a:cubicBezTo>
                  <a:pt x="1794049" y="7410806"/>
                  <a:pt x="1885102" y="7440602"/>
                  <a:pt x="1960632" y="7491629"/>
                </a:cubicBezTo>
                <a:lnTo>
                  <a:pt x="2015984" y="7537299"/>
                </a:lnTo>
                <a:lnTo>
                  <a:pt x="6858277" y="7537299"/>
                </a:lnTo>
                <a:lnTo>
                  <a:pt x="6865629" y="7536860"/>
                </a:lnTo>
                <a:cubicBezTo>
                  <a:pt x="7203352" y="7496339"/>
                  <a:pt x="7466896" y="7159365"/>
                  <a:pt x="7466896" y="6749666"/>
                </a:cubicBezTo>
                <a:cubicBezTo>
                  <a:pt x="7466896" y="6476533"/>
                  <a:pt x="7349766" y="6235723"/>
                  <a:pt x="7171612" y="6093524"/>
                </a:cubicBezTo>
                <a:lnTo>
                  <a:pt x="7086601" y="6039009"/>
                </a:lnTo>
                <a:lnTo>
                  <a:pt x="7086084" y="6039436"/>
                </a:lnTo>
                <a:cubicBezTo>
                  <a:pt x="7010554" y="6090463"/>
                  <a:pt x="6919501" y="6120258"/>
                  <a:pt x="6821489" y="6120258"/>
                </a:cubicBezTo>
                <a:cubicBezTo>
                  <a:pt x="6690807" y="6120258"/>
                  <a:pt x="6572496" y="6067289"/>
                  <a:pt x="6486856" y="5981649"/>
                </a:cubicBezTo>
                <a:lnTo>
                  <a:pt x="6467664" y="5958388"/>
                </a:lnTo>
                <a:lnTo>
                  <a:pt x="5771751" y="5958388"/>
                </a:lnTo>
                <a:lnTo>
                  <a:pt x="1155942" y="5958388"/>
                </a:lnTo>
                <a:lnTo>
                  <a:pt x="1155942" y="5954751"/>
                </a:lnTo>
                <a:lnTo>
                  <a:pt x="1077284" y="5949968"/>
                </a:lnTo>
                <a:cubicBezTo>
                  <a:pt x="472189" y="5875961"/>
                  <a:pt x="0" y="5260529"/>
                  <a:pt x="0" y="4512277"/>
                </a:cubicBezTo>
                <a:cubicBezTo>
                  <a:pt x="0" y="3714141"/>
                  <a:pt x="537247" y="3067126"/>
                  <a:pt x="1199974" y="3067126"/>
                </a:cubicBezTo>
                <a:lnTo>
                  <a:pt x="1202364" y="3067308"/>
                </a:lnTo>
                <a:lnTo>
                  <a:pt x="1202364" y="3067128"/>
                </a:lnTo>
                <a:lnTo>
                  <a:pt x="1362512" y="3067128"/>
                </a:lnTo>
                <a:lnTo>
                  <a:pt x="1431442" y="3010256"/>
                </a:lnTo>
                <a:cubicBezTo>
                  <a:pt x="1506972" y="2959229"/>
                  <a:pt x="1598024" y="2929433"/>
                  <a:pt x="1696037" y="2929433"/>
                </a:cubicBezTo>
                <a:cubicBezTo>
                  <a:pt x="1794049" y="2929433"/>
                  <a:pt x="1885102" y="2959229"/>
                  <a:pt x="1960632" y="3010256"/>
                </a:cubicBezTo>
                <a:lnTo>
                  <a:pt x="2029562" y="3067128"/>
                </a:lnTo>
                <a:lnTo>
                  <a:pt x="6731651" y="3067128"/>
                </a:lnTo>
                <a:lnTo>
                  <a:pt x="6731651" y="3070777"/>
                </a:lnTo>
                <a:lnTo>
                  <a:pt x="6789660" y="3070777"/>
                </a:lnTo>
                <a:lnTo>
                  <a:pt x="6792170" y="3070478"/>
                </a:lnTo>
                <a:lnTo>
                  <a:pt x="6797151" y="3070774"/>
                </a:lnTo>
                <a:cubicBezTo>
                  <a:pt x="7167042" y="3070774"/>
                  <a:pt x="7466896" y="2716508"/>
                  <a:pt x="7466896" y="2279496"/>
                </a:cubicBezTo>
                <a:cubicBezTo>
                  <a:pt x="7466896" y="1951737"/>
                  <a:pt x="7298228" y="1670522"/>
                  <a:pt x="7057846" y="1550399"/>
                </a:cubicBezTo>
                <a:lnTo>
                  <a:pt x="6967561" y="1517288"/>
                </a:lnTo>
                <a:lnTo>
                  <a:pt x="6901599" y="1571712"/>
                </a:lnTo>
                <a:cubicBezTo>
                  <a:pt x="6826069" y="1622738"/>
                  <a:pt x="6735016" y="1652534"/>
                  <a:pt x="6637004" y="1652534"/>
                </a:cubicBezTo>
                <a:cubicBezTo>
                  <a:pt x="6506322" y="1652534"/>
                  <a:pt x="6388011" y="1599564"/>
                  <a:pt x="6302371" y="1513925"/>
                </a:cubicBezTo>
                <a:lnTo>
                  <a:pt x="6281161" y="1488218"/>
                </a:lnTo>
                <a:lnTo>
                  <a:pt x="5771751" y="1488218"/>
                </a:lnTo>
                <a:lnTo>
                  <a:pt x="1797544" y="1488218"/>
                </a:lnTo>
                <a:lnTo>
                  <a:pt x="1797544" y="1488963"/>
                </a:lnTo>
                <a:lnTo>
                  <a:pt x="1164367" y="1488963"/>
                </a:lnTo>
                <a:lnTo>
                  <a:pt x="1164367" y="1488218"/>
                </a:lnTo>
                <a:lnTo>
                  <a:pt x="1155942" y="1488218"/>
                </a:lnTo>
                <a:lnTo>
                  <a:pt x="1155942" y="1484814"/>
                </a:lnTo>
                <a:lnTo>
                  <a:pt x="1085709" y="1480543"/>
                </a:lnTo>
                <a:cubicBezTo>
                  <a:pt x="480614" y="1406536"/>
                  <a:pt x="8425" y="791104"/>
                  <a:pt x="8425" y="42852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6F759E-E5AF-4F0B-9C89-AC055EBB83D3}"/>
              </a:ext>
            </a:extLst>
          </p:cNvPr>
          <p:cNvSpPr txBox="1"/>
          <p:nvPr/>
        </p:nvSpPr>
        <p:spPr>
          <a:xfrm>
            <a:off x="7549398" y="11137705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2B4183-D923-40CA-B426-C12ED75DDE29}"/>
              </a:ext>
            </a:extLst>
          </p:cNvPr>
          <p:cNvSpPr txBox="1"/>
          <p:nvPr/>
        </p:nvSpPr>
        <p:spPr>
          <a:xfrm>
            <a:off x="2382756" y="887231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67F540-326B-4E99-8861-3C4ED79DD1C8}"/>
              </a:ext>
            </a:extLst>
          </p:cNvPr>
          <p:cNvSpPr txBox="1"/>
          <p:nvPr/>
        </p:nvSpPr>
        <p:spPr>
          <a:xfrm>
            <a:off x="7521553" y="6623581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B5DEBB-7B59-4C27-8B48-0278353B22CD}"/>
              </a:ext>
            </a:extLst>
          </p:cNvPr>
          <p:cNvSpPr txBox="1"/>
          <p:nvPr/>
        </p:nvSpPr>
        <p:spPr>
          <a:xfrm>
            <a:off x="2297660" y="440099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Y10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8E0C3B-CE0E-4EE2-AC2C-6ACEE43D3FF7}"/>
              </a:ext>
            </a:extLst>
          </p:cNvPr>
          <p:cNvSpPr txBox="1"/>
          <p:nvPr/>
        </p:nvSpPr>
        <p:spPr>
          <a:xfrm>
            <a:off x="7274847" y="218621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 Black" panose="020B0A04020102020204" pitchFamily="34" charset="0"/>
              </a:rPr>
              <a:t>Y11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55D096-D565-44A5-AEA9-0780F949B303}"/>
              </a:ext>
            </a:extLst>
          </p:cNvPr>
          <p:cNvCxnSpPr>
            <a:cxnSpLocks/>
          </p:cNvCxnSpPr>
          <p:nvPr/>
        </p:nvCxnSpPr>
        <p:spPr>
          <a:xfrm>
            <a:off x="3915123" y="10546005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0A54351-25BE-40E8-92F5-1B4993EE5B93}"/>
              </a:ext>
            </a:extLst>
          </p:cNvPr>
          <p:cNvCxnSpPr>
            <a:cxnSpLocks/>
          </p:cNvCxnSpPr>
          <p:nvPr/>
        </p:nvCxnSpPr>
        <p:spPr>
          <a:xfrm>
            <a:off x="5015594" y="10515226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24C45EB-E233-4DF7-B813-B6EC847C59D3}"/>
              </a:ext>
            </a:extLst>
          </p:cNvPr>
          <p:cNvCxnSpPr>
            <a:cxnSpLocks/>
          </p:cNvCxnSpPr>
          <p:nvPr/>
        </p:nvCxnSpPr>
        <p:spPr>
          <a:xfrm>
            <a:off x="6412019" y="10661088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0B78DFB-CC59-402C-ACF0-A5B45692483F}"/>
              </a:ext>
            </a:extLst>
          </p:cNvPr>
          <p:cNvCxnSpPr>
            <a:cxnSpLocks/>
          </p:cNvCxnSpPr>
          <p:nvPr/>
        </p:nvCxnSpPr>
        <p:spPr>
          <a:xfrm>
            <a:off x="2411638" y="10546003"/>
            <a:ext cx="1" cy="12727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5087CE1-B5AE-4E8E-A24A-4F808E2578B5}"/>
              </a:ext>
            </a:extLst>
          </p:cNvPr>
          <p:cNvCxnSpPr>
            <a:cxnSpLocks/>
          </p:cNvCxnSpPr>
          <p:nvPr/>
        </p:nvCxnSpPr>
        <p:spPr>
          <a:xfrm flipH="1">
            <a:off x="8192805" y="7894854"/>
            <a:ext cx="99414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6C7AD3E-018C-4B6E-9D2E-407E2D9AEAC8}"/>
              </a:ext>
            </a:extLst>
          </p:cNvPr>
          <p:cNvSpPr txBox="1"/>
          <p:nvPr/>
        </p:nvSpPr>
        <p:spPr>
          <a:xfrm>
            <a:off x="5212247" y="10896012"/>
            <a:ext cx="10087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What was the legacy of 1066?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7BD9496-938D-484F-8389-F0E571591789}"/>
              </a:ext>
            </a:extLst>
          </p:cNvPr>
          <p:cNvSpPr txBox="1"/>
          <p:nvPr/>
        </p:nvSpPr>
        <p:spPr>
          <a:xfrm>
            <a:off x="3838111" y="10950485"/>
            <a:ext cx="125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Were the crusades truly a religious war?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A4C13BC-9078-4C37-86A7-0F0F4F1516C0}"/>
              </a:ext>
            </a:extLst>
          </p:cNvPr>
          <p:cNvSpPr txBox="1"/>
          <p:nvPr/>
        </p:nvSpPr>
        <p:spPr>
          <a:xfrm rot="18418984">
            <a:off x="1195995" y="9232711"/>
            <a:ext cx="1236481" cy="79460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442080"/>
              </a:avLst>
            </a:prstTxWarp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How have Indigenous populations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</a:rPr>
              <a:t>been affected by discrimination?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139C1CF-B55B-40EB-8BA2-42477B5AFAF6}"/>
              </a:ext>
            </a:extLst>
          </p:cNvPr>
          <p:cNvCxnSpPr>
            <a:cxnSpLocks/>
          </p:cNvCxnSpPr>
          <p:nvPr/>
        </p:nvCxnSpPr>
        <p:spPr>
          <a:xfrm flipH="1">
            <a:off x="779106" y="10147604"/>
            <a:ext cx="99414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56C5E0A-6D14-4309-B6E5-726A69CE9250}"/>
              </a:ext>
            </a:extLst>
          </p:cNvPr>
          <p:cNvCxnSpPr>
            <a:cxnSpLocks/>
          </p:cNvCxnSpPr>
          <p:nvPr/>
        </p:nvCxnSpPr>
        <p:spPr>
          <a:xfrm flipH="1">
            <a:off x="829975" y="5600145"/>
            <a:ext cx="99414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3F2DFF9-72AC-4DDE-B443-CA2C725BC2F6}"/>
              </a:ext>
            </a:extLst>
          </p:cNvPr>
          <p:cNvCxnSpPr>
            <a:cxnSpLocks/>
          </p:cNvCxnSpPr>
          <p:nvPr/>
        </p:nvCxnSpPr>
        <p:spPr>
          <a:xfrm flipH="1">
            <a:off x="8292954" y="3405586"/>
            <a:ext cx="994146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465287CC-0411-456D-BB27-89DA725A90E8}"/>
              </a:ext>
            </a:extLst>
          </p:cNvPr>
          <p:cNvSpPr txBox="1"/>
          <p:nvPr/>
        </p:nvSpPr>
        <p:spPr>
          <a:xfrm rot="18141348">
            <a:off x="7973222" y="3356320"/>
            <a:ext cx="638129" cy="60870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441068"/>
              </a:avLst>
            </a:prstTxWarp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Paper 2:</a:t>
            </a:r>
            <a:endParaRPr lang="en-GB" sz="800" b="1" dirty="0">
              <a:solidFill>
                <a:schemeClr val="bg1"/>
              </a:solidFill>
            </a:endParaRP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Elizabeth: Challenges to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Elizabeth at home and abroad 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1569-1588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C32C436-95CB-4F39-B5CC-A91F00CBCCAE}"/>
              </a:ext>
            </a:extLst>
          </p:cNvPr>
          <p:cNvSpPr txBox="1"/>
          <p:nvPr/>
        </p:nvSpPr>
        <p:spPr>
          <a:xfrm>
            <a:off x="6055598" y="2373079"/>
            <a:ext cx="1239677" cy="559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442080"/>
              </a:avLst>
            </a:prstTxWarp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Paper 2: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American West: The impact of migration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on Native Americans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&amp; Gov’t Policy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1989DB9-153F-4C98-83B2-4AD6C72BD7D1}"/>
              </a:ext>
            </a:extLst>
          </p:cNvPr>
          <p:cNvSpPr txBox="1"/>
          <p:nvPr/>
        </p:nvSpPr>
        <p:spPr>
          <a:xfrm rot="18620615">
            <a:off x="7754367" y="8091148"/>
            <a:ext cx="1089798" cy="60870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441068"/>
              </a:avLst>
            </a:prstTxWarp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What was the cost of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 British expansion?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8D32CCB-5F2B-48DE-8EA8-14E4CD7728E0}"/>
              </a:ext>
            </a:extLst>
          </p:cNvPr>
          <p:cNvCxnSpPr>
            <a:cxnSpLocks/>
          </p:cNvCxnSpPr>
          <p:nvPr/>
        </p:nvCxnSpPr>
        <p:spPr>
          <a:xfrm>
            <a:off x="4246081" y="8288602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74C3A07-3AAC-4193-8EF0-E0A7A8947FC2}"/>
              </a:ext>
            </a:extLst>
          </p:cNvPr>
          <p:cNvCxnSpPr>
            <a:cxnSpLocks/>
          </p:cNvCxnSpPr>
          <p:nvPr/>
        </p:nvCxnSpPr>
        <p:spPr>
          <a:xfrm>
            <a:off x="5270265" y="8235361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7B8CF2F-CD52-4C46-9033-03EE942403BE}"/>
              </a:ext>
            </a:extLst>
          </p:cNvPr>
          <p:cNvCxnSpPr>
            <a:cxnSpLocks/>
          </p:cNvCxnSpPr>
          <p:nvPr/>
        </p:nvCxnSpPr>
        <p:spPr>
          <a:xfrm>
            <a:off x="6539232" y="8220839"/>
            <a:ext cx="1" cy="12727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8B802DA6-7D0A-4CBE-B5FA-75F5D699D500}"/>
              </a:ext>
            </a:extLst>
          </p:cNvPr>
          <p:cNvSpPr txBox="1"/>
          <p:nvPr/>
        </p:nvSpPr>
        <p:spPr>
          <a:xfrm>
            <a:off x="6589851" y="8692768"/>
            <a:ext cx="132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How did the industrial revolution change the landscape and lives of British people?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102D3E8-0927-4FB0-BF57-EDF5BE2E7A38}"/>
              </a:ext>
            </a:extLst>
          </p:cNvPr>
          <p:cNvSpPr txBox="1"/>
          <p:nvPr/>
        </p:nvSpPr>
        <p:spPr>
          <a:xfrm>
            <a:off x="5312670" y="8702528"/>
            <a:ext cx="12521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What was the impact of 1649 on political power?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16BFD63-C5D5-4F4E-9CCF-CC62A31D79DC}"/>
              </a:ext>
            </a:extLst>
          </p:cNvPr>
          <p:cNvSpPr txBox="1"/>
          <p:nvPr/>
        </p:nvSpPr>
        <p:spPr>
          <a:xfrm>
            <a:off x="4229386" y="8666824"/>
            <a:ext cx="10271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Did Elizabeth succeed in a man’s world?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02AF6DE-25E8-49EE-B5B1-317FF4B4D313}"/>
              </a:ext>
            </a:extLst>
          </p:cNvPr>
          <p:cNvSpPr txBox="1"/>
          <p:nvPr/>
        </p:nvSpPr>
        <p:spPr>
          <a:xfrm>
            <a:off x="2999568" y="8700062"/>
            <a:ext cx="12391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What was the importance of the Reformation</a:t>
            </a:r>
            <a:r>
              <a:rPr lang="en-GB" sz="1200" b="1" dirty="0">
                <a:solidFill>
                  <a:schemeClr val="bg1"/>
                </a:solidFill>
              </a:rPr>
              <a:t>?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32E2B63-BBC2-4BD1-925C-7358B966FEBD}"/>
              </a:ext>
            </a:extLst>
          </p:cNvPr>
          <p:cNvCxnSpPr>
            <a:cxnSpLocks/>
          </p:cNvCxnSpPr>
          <p:nvPr/>
        </p:nvCxnSpPr>
        <p:spPr>
          <a:xfrm>
            <a:off x="7927344" y="8302421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645E882-EB1B-4AD4-84DA-F2230FCB002E}"/>
              </a:ext>
            </a:extLst>
          </p:cNvPr>
          <p:cNvCxnSpPr>
            <a:cxnSpLocks/>
          </p:cNvCxnSpPr>
          <p:nvPr/>
        </p:nvCxnSpPr>
        <p:spPr>
          <a:xfrm>
            <a:off x="3695862" y="6027732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78FCF7B2-A3CE-438B-B967-4DD6EECEAF1B}"/>
              </a:ext>
            </a:extLst>
          </p:cNvPr>
          <p:cNvCxnSpPr>
            <a:cxnSpLocks/>
          </p:cNvCxnSpPr>
          <p:nvPr/>
        </p:nvCxnSpPr>
        <p:spPr>
          <a:xfrm>
            <a:off x="5193794" y="6048593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5382547-336D-4752-9CA7-E9FB6D093B7C}"/>
              </a:ext>
            </a:extLst>
          </p:cNvPr>
          <p:cNvCxnSpPr>
            <a:cxnSpLocks/>
          </p:cNvCxnSpPr>
          <p:nvPr/>
        </p:nvCxnSpPr>
        <p:spPr>
          <a:xfrm>
            <a:off x="6274776" y="6145179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636617E-931C-40F5-9FA3-028C1BBB3E1F}"/>
              </a:ext>
            </a:extLst>
          </p:cNvPr>
          <p:cNvCxnSpPr>
            <a:cxnSpLocks/>
          </p:cNvCxnSpPr>
          <p:nvPr/>
        </p:nvCxnSpPr>
        <p:spPr>
          <a:xfrm>
            <a:off x="2345296" y="6058345"/>
            <a:ext cx="1" cy="12727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53A8DE12-0681-4347-86AA-91F453F8A204}"/>
              </a:ext>
            </a:extLst>
          </p:cNvPr>
          <p:cNvSpPr txBox="1"/>
          <p:nvPr/>
        </p:nvSpPr>
        <p:spPr>
          <a:xfrm>
            <a:off x="6330415" y="6494975"/>
            <a:ext cx="11172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Why did British women get the vote?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CA856C1-75BE-4C1C-BC02-02A8FCDC1F7F}"/>
              </a:ext>
            </a:extLst>
          </p:cNvPr>
          <p:cNvSpPr txBox="1"/>
          <p:nvPr/>
        </p:nvSpPr>
        <p:spPr>
          <a:xfrm>
            <a:off x="5089247" y="6449714"/>
            <a:ext cx="1252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What was the impact of WWII on the world and its people?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E4D84A2-38DF-478D-86D3-0AF42A9D61EF}"/>
              </a:ext>
            </a:extLst>
          </p:cNvPr>
          <p:cNvSpPr txBox="1"/>
          <p:nvPr/>
        </p:nvSpPr>
        <p:spPr>
          <a:xfrm>
            <a:off x="2583457" y="6552613"/>
            <a:ext cx="2189619" cy="46166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How far was equality achieved  in the 20</a:t>
            </a:r>
            <a:r>
              <a:rPr lang="en-GB" sz="1200" b="1" baseline="30000" dirty="0">
                <a:solidFill>
                  <a:schemeClr val="bg1"/>
                </a:solidFill>
              </a:rPr>
              <a:t>th</a:t>
            </a:r>
            <a:r>
              <a:rPr lang="en-GB" sz="1200" b="1" dirty="0">
                <a:solidFill>
                  <a:schemeClr val="bg1"/>
                </a:solidFill>
              </a:rPr>
              <a:t> century?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DF3468B-345A-457D-98A7-08664DFE59E0}"/>
              </a:ext>
            </a:extLst>
          </p:cNvPr>
          <p:cNvSpPr txBox="1"/>
          <p:nvPr/>
        </p:nvSpPr>
        <p:spPr>
          <a:xfrm>
            <a:off x="3621843" y="4208253"/>
            <a:ext cx="1406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PAPER 2: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Elizabeth: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Queen, gov’t and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 religion 1558-69</a:t>
            </a:r>
          </a:p>
        </p:txBody>
      </p:sp>
      <p:sp>
        <p:nvSpPr>
          <p:cNvPr id="64" name="Arc 63">
            <a:extLst>
              <a:ext uri="{FF2B5EF4-FFF2-40B4-BE49-F238E27FC236}">
                <a16:creationId xmlns:a16="http://schemas.microsoft.com/office/drawing/2014/main" id="{98B6795A-1B17-4151-8325-FA1C695D1B26}"/>
              </a:ext>
            </a:extLst>
          </p:cNvPr>
          <p:cNvSpPr/>
          <p:nvPr/>
        </p:nvSpPr>
        <p:spPr>
          <a:xfrm flipH="1">
            <a:off x="1432816" y="1022496"/>
            <a:ext cx="401264" cy="617196"/>
          </a:xfrm>
          <a:prstGeom prst="arc">
            <a:avLst>
              <a:gd name="adj1" fmla="val 16200000"/>
              <a:gd name="adj2" fmla="val 1687883"/>
            </a:avLst>
          </a:prstGeom>
          <a:ln w="1270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Arc 66">
            <a:extLst>
              <a:ext uri="{FF2B5EF4-FFF2-40B4-BE49-F238E27FC236}">
                <a16:creationId xmlns:a16="http://schemas.microsoft.com/office/drawing/2014/main" id="{3C491F32-2784-4F5F-B688-2E75AF1FA8C5}"/>
              </a:ext>
            </a:extLst>
          </p:cNvPr>
          <p:cNvSpPr/>
          <p:nvPr/>
        </p:nvSpPr>
        <p:spPr>
          <a:xfrm>
            <a:off x="663143" y="1031644"/>
            <a:ext cx="401264" cy="577407"/>
          </a:xfrm>
          <a:prstGeom prst="arc">
            <a:avLst>
              <a:gd name="adj1" fmla="val 16200000"/>
              <a:gd name="adj2" fmla="val 196204"/>
            </a:avLst>
          </a:prstGeom>
          <a:ln w="1270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92B707BE-0024-43B1-BFB1-CE88BC8687D8}"/>
              </a:ext>
            </a:extLst>
          </p:cNvPr>
          <p:cNvSpPr/>
          <p:nvPr/>
        </p:nvSpPr>
        <p:spPr>
          <a:xfrm rot="1355639">
            <a:off x="435447" y="776645"/>
            <a:ext cx="706265" cy="865787"/>
          </a:xfrm>
          <a:prstGeom prst="arc">
            <a:avLst>
              <a:gd name="adj1" fmla="val 16905585"/>
              <a:gd name="adj2" fmla="val 19688744"/>
            </a:avLst>
          </a:prstGeom>
          <a:ln w="1270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64E648-C824-4EE9-AFE6-2238C00525A2}"/>
              </a:ext>
            </a:extLst>
          </p:cNvPr>
          <p:cNvCxnSpPr>
            <a:cxnSpLocks/>
          </p:cNvCxnSpPr>
          <p:nvPr/>
        </p:nvCxnSpPr>
        <p:spPr>
          <a:xfrm flipV="1">
            <a:off x="1250643" y="740126"/>
            <a:ext cx="5445" cy="660706"/>
          </a:xfrm>
          <a:prstGeom prst="line">
            <a:avLst/>
          </a:prstGeom>
          <a:ln w="127000" cap="rnd"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rc 85">
            <a:extLst>
              <a:ext uri="{FF2B5EF4-FFF2-40B4-BE49-F238E27FC236}">
                <a16:creationId xmlns:a16="http://schemas.microsoft.com/office/drawing/2014/main" id="{BAFFF327-53CF-4719-8D83-43B0301951C2}"/>
              </a:ext>
            </a:extLst>
          </p:cNvPr>
          <p:cNvSpPr/>
          <p:nvPr/>
        </p:nvSpPr>
        <p:spPr>
          <a:xfrm rot="20244361" flipH="1">
            <a:off x="1386125" y="774098"/>
            <a:ext cx="706265" cy="865787"/>
          </a:xfrm>
          <a:prstGeom prst="arc">
            <a:avLst>
              <a:gd name="adj1" fmla="val 16905585"/>
              <a:gd name="adj2" fmla="val 1055727"/>
            </a:avLst>
          </a:prstGeom>
          <a:ln w="1270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3DB8616B-7E12-4309-B96E-24518498FB6F}"/>
              </a:ext>
            </a:extLst>
          </p:cNvPr>
          <p:cNvSpPr/>
          <p:nvPr/>
        </p:nvSpPr>
        <p:spPr>
          <a:xfrm>
            <a:off x="660421" y="1041951"/>
            <a:ext cx="401264" cy="577407"/>
          </a:xfrm>
          <a:prstGeom prst="arc">
            <a:avLst>
              <a:gd name="adj1" fmla="val 16200000"/>
              <a:gd name="adj2" fmla="val 19114310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Arc 90">
            <a:extLst>
              <a:ext uri="{FF2B5EF4-FFF2-40B4-BE49-F238E27FC236}">
                <a16:creationId xmlns:a16="http://schemas.microsoft.com/office/drawing/2014/main" id="{125C9DB2-99A5-49AC-B333-9CB66D0EEC08}"/>
              </a:ext>
            </a:extLst>
          </p:cNvPr>
          <p:cNvSpPr/>
          <p:nvPr/>
        </p:nvSpPr>
        <p:spPr>
          <a:xfrm rot="1355639">
            <a:off x="432725" y="786952"/>
            <a:ext cx="706265" cy="865787"/>
          </a:xfrm>
          <a:prstGeom prst="arc">
            <a:avLst>
              <a:gd name="adj1" fmla="val 16905585"/>
              <a:gd name="adj2" fmla="val 19688744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6499CF0-EBA4-4EC4-A08B-6E53E56559FF}"/>
              </a:ext>
            </a:extLst>
          </p:cNvPr>
          <p:cNvCxnSpPr>
            <a:cxnSpLocks/>
          </p:cNvCxnSpPr>
          <p:nvPr/>
        </p:nvCxnSpPr>
        <p:spPr>
          <a:xfrm flipV="1">
            <a:off x="1244032" y="748075"/>
            <a:ext cx="7485" cy="364804"/>
          </a:xfrm>
          <a:prstGeom prst="line">
            <a:avLst/>
          </a:prstGeom>
          <a:ln w="9525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Arc 92">
            <a:extLst>
              <a:ext uri="{FF2B5EF4-FFF2-40B4-BE49-F238E27FC236}">
                <a16:creationId xmlns:a16="http://schemas.microsoft.com/office/drawing/2014/main" id="{CEEE3747-BCFE-4D31-BD56-30B55810147D}"/>
              </a:ext>
            </a:extLst>
          </p:cNvPr>
          <p:cNvSpPr/>
          <p:nvPr/>
        </p:nvSpPr>
        <p:spPr>
          <a:xfrm rot="20244361" flipH="1">
            <a:off x="1383403" y="784405"/>
            <a:ext cx="706265" cy="865787"/>
          </a:xfrm>
          <a:prstGeom prst="arc">
            <a:avLst>
              <a:gd name="adj1" fmla="val 16905585"/>
              <a:gd name="adj2" fmla="val 19706644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53A0AA-FD42-4FE2-A924-1FFFEC635802}"/>
              </a:ext>
            </a:extLst>
          </p:cNvPr>
          <p:cNvSpPr txBox="1"/>
          <p:nvPr/>
        </p:nvSpPr>
        <p:spPr>
          <a:xfrm>
            <a:off x="6539836" y="361993"/>
            <a:ext cx="2196106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ROAD MAP TO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25CF8D-50D9-44A8-BB1D-FF0066CADBDA}"/>
              </a:ext>
            </a:extLst>
          </p:cNvPr>
          <p:cNvSpPr txBox="1"/>
          <p:nvPr/>
        </p:nvSpPr>
        <p:spPr>
          <a:xfrm>
            <a:off x="5183595" y="828047"/>
            <a:ext cx="4332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THE HISTORY CURRICULUM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F563638-F11D-40AB-A7C3-D52BAD37916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" y="11858886"/>
            <a:ext cx="2848999" cy="724000"/>
          </a:xfrm>
          <a:prstGeom prst="rect">
            <a:avLst/>
          </a:prstGeom>
        </p:spPr>
      </p:pic>
      <p:sp>
        <p:nvSpPr>
          <p:cNvPr id="115" name="Arc 114">
            <a:extLst>
              <a:ext uri="{FF2B5EF4-FFF2-40B4-BE49-F238E27FC236}">
                <a16:creationId xmlns:a16="http://schemas.microsoft.com/office/drawing/2014/main" id="{6F9A0ECB-1B46-42F4-9B67-AC17E1D45B0A}"/>
              </a:ext>
            </a:extLst>
          </p:cNvPr>
          <p:cNvSpPr/>
          <p:nvPr/>
        </p:nvSpPr>
        <p:spPr>
          <a:xfrm flipH="1">
            <a:off x="1420491" y="1041950"/>
            <a:ext cx="401264" cy="577407"/>
          </a:xfrm>
          <a:prstGeom prst="arc">
            <a:avLst>
              <a:gd name="adj1" fmla="val 16200000"/>
              <a:gd name="adj2" fmla="val 19114310"/>
            </a:avLst>
          </a:prstGeom>
          <a:ln w="9525" cap="sq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FE02FB2-4E76-4DAF-BBD9-2C1DC75FEE0A}"/>
              </a:ext>
            </a:extLst>
          </p:cNvPr>
          <p:cNvSpPr txBox="1"/>
          <p:nvPr/>
        </p:nvSpPr>
        <p:spPr>
          <a:xfrm>
            <a:off x="2722819" y="4202521"/>
            <a:ext cx="1356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PAPER 1: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Medicine: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Middle Ages &amp; Renaissance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7440B57-97D3-47A2-8B0E-15E20C1637A2}"/>
              </a:ext>
            </a:extLst>
          </p:cNvPr>
          <p:cNvSpPr txBox="1"/>
          <p:nvPr/>
        </p:nvSpPr>
        <p:spPr>
          <a:xfrm rot="3225299">
            <a:off x="700902" y="6188009"/>
            <a:ext cx="15926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How far have individuals caused conflict in the Middle East?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63CD73E-42F7-4B3F-A5F6-96040A56858E}"/>
              </a:ext>
            </a:extLst>
          </p:cNvPr>
          <p:cNvSpPr txBox="1"/>
          <p:nvPr/>
        </p:nvSpPr>
        <p:spPr>
          <a:xfrm>
            <a:off x="4788350" y="4238034"/>
            <a:ext cx="1406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PAPER 2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American West: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Background &amp; Migration West 1835-95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814F78D-B762-4BB8-B024-9A51B8279D33}"/>
              </a:ext>
            </a:extLst>
          </p:cNvPr>
          <p:cNvSpPr txBox="1"/>
          <p:nvPr/>
        </p:nvSpPr>
        <p:spPr>
          <a:xfrm>
            <a:off x="6015309" y="4246470"/>
            <a:ext cx="1406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PAPER 3: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Germany: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The Weimar Republic 1918-1929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EFB949A-7CD2-4439-ABA6-63CC6C65D6E8}"/>
              </a:ext>
            </a:extLst>
          </p:cNvPr>
          <p:cNvSpPr txBox="1"/>
          <p:nvPr/>
        </p:nvSpPr>
        <p:spPr>
          <a:xfrm>
            <a:off x="7234139" y="4167670"/>
            <a:ext cx="128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Paper 1: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Medicine: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18</a:t>
            </a:r>
            <a:r>
              <a:rPr lang="en-GB" sz="900" b="1" baseline="30000" dirty="0">
                <a:solidFill>
                  <a:schemeClr val="bg1"/>
                </a:solidFill>
              </a:rPr>
              <a:t>th</a:t>
            </a:r>
            <a:r>
              <a:rPr lang="en-GB" sz="900" b="1" dirty="0">
                <a:solidFill>
                  <a:schemeClr val="bg1"/>
                </a:solidFill>
              </a:rPr>
              <a:t> and 19</a:t>
            </a:r>
            <a:r>
              <a:rPr lang="en-GB" sz="900" b="1" baseline="30000" dirty="0">
                <a:solidFill>
                  <a:schemeClr val="bg1"/>
                </a:solidFill>
              </a:rPr>
              <a:t>th</a:t>
            </a:r>
            <a:r>
              <a:rPr lang="en-GB" sz="900" b="1" dirty="0">
                <a:solidFill>
                  <a:schemeClr val="bg1"/>
                </a:solidFill>
              </a:rPr>
              <a:t> century &amp; Modern medicine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E2A0AE9-F225-4BFD-9E0C-AD0089AF8BAD}"/>
              </a:ext>
            </a:extLst>
          </p:cNvPr>
          <p:cNvSpPr txBox="1"/>
          <p:nvPr/>
        </p:nvSpPr>
        <p:spPr>
          <a:xfrm>
            <a:off x="4808207" y="2029254"/>
            <a:ext cx="136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solidFill>
                  <a:schemeClr val="bg1"/>
                </a:solidFill>
              </a:rPr>
              <a:t>Paper 2: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American West: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The rise and fall of the cattle industry &amp; law and order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EE6E4E1-71BF-4772-84EC-CE3ABF39F08F}"/>
              </a:ext>
            </a:extLst>
          </p:cNvPr>
          <p:cNvSpPr txBox="1"/>
          <p:nvPr/>
        </p:nvSpPr>
        <p:spPr>
          <a:xfrm>
            <a:off x="2255098" y="2036257"/>
            <a:ext cx="14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solidFill>
                  <a:schemeClr val="bg1"/>
                </a:solidFill>
              </a:rPr>
              <a:t>Paper 1: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Historic Environment: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The British Sector of the Western Front 1914-18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A66B2F1-6064-4A16-AC62-33749C5D5BC2}"/>
              </a:ext>
            </a:extLst>
          </p:cNvPr>
          <p:cNvSpPr txBox="1"/>
          <p:nvPr/>
        </p:nvSpPr>
        <p:spPr>
          <a:xfrm rot="3360442">
            <a:off x="7798946" y="2515022"/>
            <a:ext cx="1406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solidFill>
                  <a:schemeClr val="bg1"/>
                </a:solidFill>
              </a:rPr>
              <a:t>Paper 2: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Elizabeth: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Life in Elizabethan England 1558-1588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4D06274-7B5F-4BD0-AB45-AF1551931F0D}"/>
              </a:ext>
            </a:extLst>
          </p:cNvPr>
          <p:cNvSpPr txBox="1"/>
          <p:nvPr/>
        </p:nvSpPr>
        <p:spPr>
          <a:xfrm>
            <a:off x="3521882" y="1985949"/>
            <a:ext cx="1406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solidFill>
                  <a:schemeClr val="bg1"/>
                </a:solidFill>
              </a:rPr>
              <a:t>Paper 3: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Germany:</a:t>
            </a:r>
          </a:p>
          <a:p>
            <a:pPr algn="ctr"/>
            <a:r>
              <a:rPr lang="en-GB" sz="800" b="1" dirty="0">
                <a:solidFill>
                  <a:schemeClr val="bg1"/>
                </a:solidFill>
              </a:rPr>
              <a:t>Hitler’s rise to power 1918-1933 and the creation of a dictatorship 1933-34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5442235-1BB0-4DEB-80AF-13FC1CA6FE11}"/>
              </a:ext>
            </a:extLst>
          </p:cNvPr>
          <p:cNvSpPr txBox="1"/>
          <p:nvPr/>
        </p:nvSpPr>
        <p:spPr>
          <a:xfrm>
            <a:off x="2373859" y="1016545"/>
            <a:ext cx="1406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solidFill>
                  <a:schemeClr val="bg1"/>
                </a:solidFill>
              </a:rPr>
              <a:t>Paper 1: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Medicine:</a:t>
            </a:r>
          </a:p>
          <a:p>
            <a:pPr algn="ctr"/>
            <a:r>
              <a:rPr lang="en-GB" sz="900" b="1" dirty="0">
                <a:solidFill>
                  <a:schemeClr val="bg1"/>
                </a:solidFill>
              </a:rPr>
              <a:t>18</a:t>
            </a:r>
            <a:r>
              <a:rPr lang="en-GB" sz="900" b="1" baseline="30000" dirty="0">
                <a:solidFill>
                  <a:schemeClr val="bg1"/>
                </a:solidFill>
              </a:rPr>
              <a:t>th</a:t>
            </a:r>
            <a:r>
              <a:rPr lang="en-GB" sz="900" b="1" dirty="0">
                <a:solidFill>
                  <a:schemeClr val="bg1"/>
                </a:solidFill>
              </a:rPr>
              <a:t> and 19</a:t>
            </a:r>
            <a:r>
              <a:rPr lang="en-GB" sz="900" b="1" baseline="30000" dirty="0">
                <a:solidFill>
                  <a:schemeClr val="bg1"/>
                </a:solidFill>
              </a:rPr>
              <a:t>th</a:t>
            </a:r>
            <a:r>
              <a:rPr lang="en-GB" sz="900" b="1" dirty="0">
                <a:solidFill>
                  <a:schemeClr val="bg1"/>
                </a:solidFill>
              </a:rPr>
              <a:t> century &amp; Modern medicine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ADCCDD0D-6986-4B39-953C-C5ED1C40B491}"/>
              </a:ext>
            </a:extLst>
          </p:cNvPr>
          <p:cNvCxnSpPr>
            <a:cxnSpLocks/>
          </p:cNvCxnSpPr>
          <p:nvPr/>
        </p:nvCxnSpPr>
        <p:spPr>
          <a:xfrm>
            <a:off x="7292280" y="3850518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D33E77D-525D-4CBE-8474-F6AC05669DB6}"/>
              </a:ext>
            </a:extLst>
          </p:cNvPr>
          <p:cNvCxnSpPr>
            <a:cxnSpLocks/>
          </p:cNvCxnSpPr>
          <p:nvPr/>
        </p:nvCxnSpPr>
        <p:spPr>
          <a:xfrm flipH="1">
            <a:off x="6145177" y="4133850"/>
            <a:ext cx="7973" cy="135151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8A7A372-2404-43E1-A0DA-87F2331BC271}"/>
              </a:ext>
            </a:extLst>
          </p:cNvPr>
          <p:cNvCxnSpPr>
            <a:cxnSpLocks/>
          </p:cNvCxnSpPr>
          <p:nvPr/>
        </p:nvCxnSpPr>
        <p:spPr>
          <a:xfrm>
            <a:off x="4800600" y="3866693"/>
            <a:ext cx="0" cy="136828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F4D3436B-EDEF-4FD5-9429-D13E6F2A940E}"/>
              </a:ext>
            </a:extLst>
          </p:cNvPr>
          <p:cNvCxnSpPr>
            <a:cxnSpLocks/>
          </p:cNvCxnSpPr>
          <p:nvPr/>
        </p:nvCxnSpPr>
        <p:spPr>
          <a:xfrm>
            <a:off x="3846331" y="3884647"/>
            <a:ext cx="0" cy="146459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FE1082D9-13E5-4F52-B3E6-8AC8F465CBBE}"/>
              </a:ext>
            </a:extLst>
          </p:cNvPr>
          <p:cNvCxnSpPr>
            <a:cxnSpLocks/>
          </p:cNvCxnSpPr>
          <p:nvPr/>
        </p:nvCxnSpPr>
        <p:spPr>
          <a:xfrm>
            <a:off x="8097638" y="3947345"/>
            <a:ext cx="438985" cy="61246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124BA52C-4CEF-450B-AE23-B6F2FD935292}"/>
              </a:ext>
            </a:extLst>
          </p:cNvPr>
          <p:cNvCxnSpPr>
            <a:cxnSpLocks/>
          </p:cNvCxnSpPr>
          <p:nvPr/>
        </p:nvCxnSpPr>
        <p:spPr>
          <a:xfrm>
            <a:off x="6030465" y="1551719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41C21E3F-3A63-4E55-B604-8666FE9E74C4}"/>
              </a:ext>
            </a:extLst>
          </p:cNvPr>
          <p:cNvCxnSpPr>
            <a:cxnSpLocks/>
          </p:cNvCxnSpPr>
          <p:nvPr/>
        </p:nvCxnSpPr>
        <p:spPr>
          <a:xfrm>
            <a:off x="4845068" y="1573426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19981475-3506-407D-8E06-1D9E96276EC9}"/>
              </a:ext>
            </a:extLst>
          </p:cNvPr>
          <p:cNvCxnSpPr>
            <a:cxnSpLocks/>
          </p:cNvCxnSpPr>
          <p:nvPr/>
        </p:nvCxnSpPr>
        <p:spPr>
          <a:xfrm>
            <a:off x="3626523" y="1411971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FAAA2E7-13E0-42A7-A28F-BE9D2F6D08A2}"/>
              </a:ext>
            </a:extLst>
          </p:cNvPr>
          <p:cNvCxnSpPr>
            <a:cxnSpLocks/>
          </p:cNvCxnSpPr>
          <p:nvPr/>
        </p:nvCxnSpPr>
        <p:spPr>
          <a:xfrm>
            <a:off x="2134260" y="1528314"/>
            <a:ext cx="0" cy="135033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6D32B4C1-AE69-4AE0-B4BE-3DD33255FB7A}"/>
              </a:ext>
            </a:extLst>
          </p:cNvPr>
          <p:cNvSpPr txBox="1"/>
          <p:nvPr/>
        </p:nvSpPr>
        <p:spPr>
          <a:xfrm rot="3798889">
            <a:off x="1334033" y="1308595"/>
            <a:ext cx="1089798" cy="60870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441068"/>
              </a:avLst>
            </a:prstTxWarp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Paper 3: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Germany: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Controlling Nazi Germany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 (police state, [propaganda &amp; 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opposition) and life in Nazi Germany</a:t>
            </a:r>
          </a:p>
          <a:p>
            <a:pPr algn="ctr"/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3660B4-3930-4B9D-9814-7B58B479AA14}"/>
              </a:ext>
            </a:extLst>
          </p:cNvPr>
          <p:cNvSpPr txBox="1"/>
          <p:nvPr/>
        </p:nvSpPr>
        <p:spPr>
          <a:xfrm>
            <a:off x="5620074" y="10281919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Battle of Hastings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ABB6795-435E-4F29-B9F6-C6095235B6CF}"/>
              </a:ext>
            </a:extLst>
          </p:cNvPr>
          <p:cNvCxnSpPr>
            <a:cxnSpLocks/>
          </p:cNvCxnSpPr>
          <p:nvPr/>
        </p:nvCxnSpPr>
        <p:spPr>
          <a:xfrm>
            <a:off x="6745725" y="10611393"/>
            <a:ext cx="5072" cy="25928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7C3C7853-85C8-4057-BB9D-BB157E1DF97D}"/>
              </a:ext>
            </a:extLst>
          </p:cNvPr>
          <p:cNvSpPr txBox="1"/>
          <p:nvPr/>
        </p:nvSpPr>
        <p:spPr>
          <a:xfrm>
            <a:off x="4914490" y="10249066"/>
            <a:ext cx="9992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Feudal</a:t>
            </a:r>
          </a:p>
          <a:p>
            <a:pPr algn="ctr"/>
            <a:r>
              <a:rPr lang="en-GB" sz="1050" dirty="0"/>
              <a:t>System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5688D61-7544-46FA-91D2-77E8CA44D42F}"/>
              </a:ext>
            </a:extLst>
          </p:cNvPr>
          <p:cNvSpPr txBox="1"/>
          <p:nvPr/>
        </p:nvSpPr>
        <p:spPr>
          <a:xfrm>
            <a:off x="5782942" y="12509426"/>
            <a:ext cx="11511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Domesday Book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64771B1-1040-40A9-BF42-1D2B12605B21}"/>
              </a:ext>
            </a:extLst>
          </p:cNvPr>
          <p:cNvSpPr txBox="1"/>
          <p:nvPr/>
        </p:nvSpPr>
        <p:spPr>
          <a:xfrm>
            <a:off x="5405923" y="12242177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Castles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21C8B080-4F94-4203-97B3-3501A460EF81}"/>
              </a:ext>
            </a:extLst>
          </p:cNvPr>
          <p:cNvCxnSpPr>
            <a:cxnSpLocks/>
            <a:stCxn id="332" idx="1"/>
          </p:cNvCxnSpPr>
          <p:nvPr/>
        </p:nvCxnSpPr>
        <p:spPr>
          <a:xfrm flipH="1">
            <a:off x="7229675" y="10519529"/>
            <a:ext cx="151374" cy="36944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C539E3A3-660F-49B0-967A-A0A92362DBC1}"/>
              </a:ext>
            </a:extLst>
          </p:cNvPr>
          <p:cNvCxnSpPr>
            <a:cxnSpLocks/>
          </p:cNvCxnSpPr>
          <p:nvPr/>
        </p:nvCxnSpPr>
        <p:spPr>
          <a:xfrm flipH="1" flipV="1">
            <a:off x="6226132" y="11643705"/>
            <a:ext cx="64897" cy="79334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D040AB2D-7BBC-4FEC-A413-C4E1AAD057E7}"/>
              </a:ext>
            </a:extLst>
          </p:cNvPr>
          <p:cNvCxnSpPr>
            <a:cxnSpLocks/>
          </p:cNvCxnSpPr>
          <p:nvPr/>
        </p:nvCxnSpPr>
        <p:spPr>
          <a:xfrm flipH="1" flipV="1">
            <a:off x="7232464" y="11637741"/>
            <a:ext cx="178959" cy="27399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5917CB8A-4958-44FB-9399-613CFAAD207D}"/>
              </a:ext>
            </a:extLst>
          </p:cNvPr>
          <p:cNvCxnSpPr>
            <a:cxnSpLocks/>
          </p:cNvCxnSpPr>
          <p:nvPr/>
        </p:nvCxnSpPr>
        <p:spPr>
          <a:xfrm>
            <a:off x="5319036" y="10519529"/>
            <a:ext cx="0" cy="341617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6A1413A0-F469-4CCF-8940-25CE1EAFA972}"/>
              </a:ext>
            </a:extLst>
          </p:cNvPr>
          <p:cNvSpPr txBox="1"/>
          <p:nvPr/>
        </p:nvSpPr>
        <p:spPr>
          <a:xfrm>
            <a:off x="3720572" y="10298556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Holy Land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6E027FE-42A8-43ED-9DAC-4DBBF26105C1}"/>
              </a:ext>
            </a:extLst>
          </p:cNvPr>
          <p:cNvSpPr txBox="1"/>
          <p:nvPr/>
        </p:nvSpPr>
        <p:spPr>
          <a:xfrm>
            <a:off x="3002356" y="10042747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Magna Carta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48A65CFF-1C32-46D3-AFFE-D6CEBBF6F39D}"/>
              </a:ext>
            </a:extLst>
          </p:cNvPr>
          <p:cNvCxnSpPr>
            <a:cxnSpLocks/>
          </p:cNvCxnSpPr>
          <p:nvPr/>
        </p:nvCxnSpPr>
        <p:spPr>
          <a:xfrm>
            <a:off x="5974739" y="10650791"/>
            <a:ext cx="0" cy="20118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E0AFDF6E-2B25-4668-91ED-A2254A3EF9AB}"/>
              </a:ext>
            </a:extLst>
          </p:cNvPr>
          <p:cNvSpPr txBox="1"/>
          <p:nvPr/>
        </p:nvSpPr>
        <p:spPr>
          <a:xfrm>
            <a:off x="2921448" y="12323202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Peasants</a:t>
            </a:r>
          </a:p>
          <a:p>
            <a:pPr algn="ctr"/>
            <a:r>
              <a:rPr lang="en-GB" sz="1050" dirty="0"/>
              <a:t>Revolt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B23CF36F-48A3-448F-BD3E-70D16E2E2558}"/>
              </a:ext>
            </a:extLst>
          </p:cNvPr>
          <p:cNvCxnSpPr>
            <a:cxnSpLocks/>
            <a:stCxn id="113" idx="0"/>
          </p:cNvCxnSpPr>
          <p:nvPr/>
        </p:nvCxnSpPr>
        <p:spPr>
          <a:xfrm flipV="1">
            <a:off x="3299566" y="11673694"/>
            <a:ext cx="27738" cy="64950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D5A162AC-61E6-4A00-807E-9CAF756F2FD0}"/>
              </a:ext>
            </a:extLst>
          </p:cNvPr>
          <p:cNvSpPr txBox="1"/>
          <p:nvPr/>
        </p:nvSpPr>
        <p:spPr>
          <a:xfrm>
            <a:off x="2557406" y="10415122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King John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FB2ACBF3-C204-49EE-A613-DC4214276AA4}"/>
              </a:ext>
            </a:extLst>
          </p:cNvPr>
          <p:cNvCxnSpPr>
            <a:cxnSpLocks/>
          </p:cNvCxnSpPr>
          <p:nvPr/>
        </p:nvCxnSpPr>
        <p:spPr>
          <a:xfrm>
            <a:off x="4136274" y="10593749"/>
            <a:ext cx="0" cy="341617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D794B00D-0FD1-4D7F-BD5D-5FB4A631A31A}"/>
              </a:ext>
            </a:extLst>
          </p:cNvPr>
          <p:cNvCxnSpPr>
            <a:cxnSpLocks/>
          </p:cNvCxnSpPr>
          <p:nvPr/>
        </p:nvCxnSpPr>
        <p:spPr>
          <a:xfrm flipH="1">
            <a:off x="4727457" y="10546003"/>
            <a:ext cx="10094" cy="35000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43D681BA-6266-4E84-B41A-AF162517EF53}"/>
              </a:ext>
            </a:extLst>
          </p:cNvPr>
          <p:cNvSpPr txBox="1"/>
          <p:nvPr/>
        </p:nvSpPr>
        <p:spPr>
          <a:xfrm>
            <a:off x="4359110" y="10203022"/>
            <a:ext cx="7849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Saracens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47EE640-AF54-49C0-8F12-32CED971058C}"/>
              </a:ext>
            </a:extLst>
          </p:cNvPr>
          <p:cNvSpPr txBox="1"/>
          <p:nvPr/>
        </p:nvSpPr>
        <p:spPr>
          <a:xfrm>
            <a:off x="3942450" y="12018312"/>
            <a:ext cx="75623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Richard the Lionheart</a:t>
            </a:r>
          </a:p>
        </p:txBody>
      </p: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15EF988B-3B8F-46B7-B90F-605B74F138F1}"/>
              </a:ext>
            </a:extLst>
          </p:cNvPr>
          <p:cNvCxnSpPr>
            <a:cxnSpLocks/>
          </p:cNvCxnSpPr>
          <p:nvPr/>
        </p:nvCxnSpPr>
        <p:spPr>
          <a:xfrm flipV="1">
            <a:off x="4491866" y="11726653"/>
            <a:ext cx="308734" cy="39830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35018352-5EDC-4428-A945-B0F3AE248052}"/>
              </a:ext>
            </a:extLst>
          </p:cNvPr>
          <p:cNvSpPr txBox="1"/>
          <p:nvPr/>
        </p:nvSpPr>
        <p:spPr>
          <a:xfrm>
            <a:off x="-88786" y="10136896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Battle of Bosworth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1F6C897B-D85F-44A2-B7C8-3C616DC07BD5}"/>
              </a:ext>
            </a:extLst>
          </p:cNvPr>
          <p:cNvSpPr txBox="1"/>
          <p:nvPr/>
        </p:nvSpPr>
        <p:spPr>
          <a:xfrm>
            <a:off x="5097821" y="9878391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Civil War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5EEC15B-E03C-4A0A-B8FE-21C727780BB9}"/>
              </a:ext>
            </a:extLst>
          </p:cNvPr>
          <p:cNvSpPr txBox="1"/>
          <p:nvPr/>
        </p:nvSpPr>
        <p:spPr>
          <a:xfrm>
            <a:off x="5831469" y="9857084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Charles I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BF98CA48-109B-4592-A920-9229DD1CE5DA}"/>
              </a:ext>
            </a:extLst>
          </p:cNvPr>
          <p:cNvSpPr txBox="1"/>
          <p:nvPr/>
        </p:nvSpPr>
        <p:spPr>
          <a:xfrm>
            <a:off x="5455928" y="8076168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Oliver</a:t>
            </a:r>
          </a:p>
          <a:p>
            <a:pPr algn="ctr"/>
            <a:r>
              <a:rPr lang="en-GB" sz="1050" dirty="0"/>
              <a:t>Cromwell</a:t>
            </a:r>
          </a:p>
        </p:txBody>
      </p: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 flipH="1">
            <a:off x="5784041" y="8414540"/>
            <a:ext cx="25630" cy="23839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022CE097-C0EE-4FF6-B05C-565863DDC88F}"/>
              </a:ext>
            </a:extLst>
          </p:cNvPr>
          <p:cNvCxnSpPr>
            <a:cxnSpLocks/>
          </p:cNvCxnSpPr>
          <p:nvPr/>
        </p:nvCxnSpPr>
        <p:spPr>
          <a:xfrm>
            <a:off x="7350284" y="8334913"/>
            <a:ext cx="30766" cy="31802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C52F5F27-5DE7-4B4D-8259-AF6E4AD19324}"/>
              </a:ext>
            </a:extLst>
          </p:cNvPr>
          <p:cNvCxnSpPr>
            <a:cxnSpLocks/>
          </p:cNvCxnSpPr>
          <p:nvPr/>
        </p:nvCxnSpPr>
        <p:spPr>
          <a:xfrm flipV="1">
            <a:off x="6308363" y="9414429"/>
            <a:ext cx="0" cy="508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13603A5A-AAF8-4319-A788-E2C41E499BCF}"/>
              </a:ext>
            </a:extLst>
          </p:cNvPr>
          <p:cNvCxnSpPr>
            <a:cxnSpLocks/>
          </p:cNvCxnSpPr>
          <p:nvPr/>
        </p:nvCxnSpPr>
        <p:spPr>
          <a:xfrm flipV="1">
            <a:off x="5401819" y="9410519"/>
            <a:ext cx="0" cy="40800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54115F45-2789-44A1-8CDD-EFBC8244975B}"/>
              </a:ext>
            </a:extLst>
          </p:cNvPr>
          <p:cNvSpPr txBox="1"/>
          <p:nvPr/>
        </p:nvSpPr>
        <p:spPr>
          <a:xfrm>
            <a:off x="7337862" y="9939357"/>
            <a:ext cx="996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Urbanisation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8E58E41-FFE6-40BD-A24B-FDFB62E57F49}"/>
              </a:ext>
            </a:extLst>
          </p:cNvPr>
          <p:cNvSpPr txBox="1"/>
          <p:nvPr/>
        </p:nvSpPr>
        <p:spPr>
          <a:xfrm>
            <a:off x="6901085" y="8096440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Luddites</a:t>
            </a:r>
          </a:p>
        </p:txBody>
      </p: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DAE33A91-B206-4052-9F8C-9EF7BD40AE9A}"/>
              </a:ext>
            </a:extLst>
          </p:cNvPr>
          <p:cNvCxnSpPr>
            <a:cxnSpLocks/>
            <a:stCxn id="151" idx="0"/>
            <a:endCxn id="51" idx="68"/>
          </p:cNvCxnSpPr>
          <p:nvPr/>
        </p:nvCxnSpPr>
        <p:spPr>
          <a:xfrm flipH="1" flipV="1">
            <a:off x="7759403" y="9359337"/>
            <a:ext cx="76853" cy="580020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E6D55CB7-10F4-455B-8991-54A957358FF8}"/>
              </a:ext>
            </a:extLst>
          </p:cNvPr>
          <p:cNvCxnSpPr>
            <a:cxnSpLocks/>
          </p:cNvCxnSpPr>
          <p:nvPr/>
        </p:nvCxnSpPr>
        <p:spPr>
          <a:xfrm flipH="1" flipV="1">
            <a:off x="6865068" y="9397807"/>
            <a:ext cx="23971" cy="196156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4208CD99-1066-4F2D-8782-B5A55E2810F5}"/>
              </a:ext>
            </a:extLst>
          </p:cNvPr>
          <p:cNvSpPr txBox="1"/>
          <p:nvPr/>
        </p:nvSpPr>
        <p:spPr>
          <a:xfrm>
            <a:off x="6137471" y="7882618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Factory System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264BE30-B087-4214-9488-471A95A5934E}"/>
              </a:ext>
            </a:extLst>
          </p:cNvPr>
          <p:cNvSpPr txBox="1"/>
          <p:nvPr/>
        </p:nvSpPr>
        <p:spPr>
          <a:xfrm>
            <a:off x="6486950" y="9539823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Crime and Grime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824952E6-E273-4C78-B248-31FDB5CEFC37}"/>
              </a:ext>
            </a:extLst>
          </p:cNvPr>
          <p:cNvCxnSpPr>
            <a:cxnSpLocks/>
          </p:cNvCxnSpPr>
          <p:nvPr/>
        </p:nvCxnSpPr>
        <p:spPr>
          <a:xfrm>
            <a:off x="6786180" y="8283917"/>
            <a:ext cx="94330" cy="38809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3CAE518E-5DA5-404A-B6C0-36EA0109B755}"/>
              </a:ext>
            </a:extLst>
          </p:cNvPr>
          <p:cNvCxnSpPr>
            <a:cxnSpLocks/>
          </p:cNvCxnSpPr>
          <p:nvPr/>
        </p:nvCxnSpPr>
        <p:spPr>
          <a:xfrm>
            <a:off x="2893242" y="8283917"/>
            <a:ext cx="335497" cy="33278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10A5DECF-9B91-4FBD-A55B-1AE3AF4444F8}"/>
              </a:ext>
            </a:extLst>
          </p:cNvPr>
          <p:cNvCxnSpPr>
            <a:cxnSpLocks/>
          </p:cNvCxnSpPr>
          <p:nvPr/>
        </p:nvCxnSpPr>
        <p:spPr>
          <a:xfrm>
            <a:off x="3718218" y="8347637"/>
            <a:ext cx="25797" cy="34513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0" name="TextBox 159">
            <a:extLst>
              <a:ext uri="{FF2B5EF4-FFF2-40B4-BE49-F238E27FC236}">
                <a16:creationId xmlns:a16="http://schemas.microsoft.com/office/drawing/2014/main" id="{545D1F27-75F0-4D1A-920E-160688C40C6F}"/>
              </a:ext>
            </a:extLst>
          </p:cNvPr>
          <p:cNvSpPr txBox="1"/>
          <p:nvPr/>
        </p:nvSpPr>
        <p:spPr>
          <a:xfrm>
            <a:off x="-94096" y="10862239"/>
            <a:ext cx="8353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Pretenders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1E081BB7-3C08-451E-8A22-02A4D0F94811}"/>
              </a:ext>
            </a:extLst>
          </p:cNvPr>
          <p:cNvSpPr txBox="1"/>
          <p:nvPr/>
        </p:nvSpPr>
        <p:spPr>
          <a:xfrm>
            <a:off x="1867928" y="10040782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Wars of the Roses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1D01C674-BAF4-4D3C-911C-0AE1FE666391}"/>
              </a:ext>
            </a:extLst>
          </p:cNvPr>
          <p:cNvSpPr txBox="1"/>
          <p:nvPr/>
        </p:nvSpPr>
        <p:spPr>
          <a:xfrm>
            <a:off x="599108" y="11496837"/>
            <a:ext cx="68702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Alliances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7DBFD39F-A736-4F6C-89DB-BECAC2BC62A7}"/>
              </a:ext>
            </a:extLst>
          </p:cNvPr>
          <p:cNvCxnSpPr>
            <a:cxnSpLocks/>
          </p:cNvCxnSpPr>
          <p:nvPr/>
        </p:nvCxnSpPr>
        <p:spPr>
          <a:xfrm flipH="1">
            <a:off x="3382008" y="10519529"/>
            <a:ext cx="23410" cy="36737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A3E85F94-E2FF-474D-AA17-F88765A89505}"/>
              </a:ext>
            </a:extLst>
          </p:cNvPr>
          <p:cNvCxnSpPr>
            <a:cxnSpLocks/>
          </p:cNvCxnSpPr>
          <p:nvPr/>
        </p:nvCxnSpPr>
        <p:spPr>
          <a:xfrm>
            <a:off x="2956003" y="10711528"/>
            <a:ext cx="0" cy="15914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6C56D036-0DC5-4855-936F-24AEB462F5A4}"/>
              </a:ext>
            </a:extLst>
          </p:cNvPr>
          <p:cNvCxnSpPr>
            <a:cxnSpLocks/>
          </p:cNvCxnSpPr>
          <p:nvPr/>
        </p:nvCxnSpPr>
        <p:spPr>
          <a:xfrm flipV="1">
            <a:off x="1142855" y="11296569"/>
            <a:ext cx="265363" cy="17441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5E9C9C1D-A454-4683-B3BF-E9F2757DE075}"/>
              </a:ext>
            </a:extLst>
          </p:cNvPr>
          <p:cNvCxnSpPr>
            <a:cxnSpLocks/>
          </p:cNvCxnSpPr>
          <p:nvPr/>
        </p:nvCxnSpPr>
        <p:spPr>
          <a:xfrm flipV="1">
            <a:off x="674350" y="10855892"/>
            <a:ext cx="346270" cy="9315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CE6C077F-6F68-4673-829E-35CD49446507}"/>
              </a:ext>
            </a:extLst>
          </p:cNvPr>
          <p:cNvCxnSpPr>
            <a:cxnSpLocks/>
          </p:cNvCxnSpPr>
          <p:nvPr/>
        </p:nvCxnSpPr>
        <p:spPr>
          <a:xfrm flipH="1">
            <a:off x="1818118" y="10404079"/>
            <a:ext cx="233466" cy="30744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EAD6676A-1BC8-4478-A4B7-CBC6FF572257}"/>
              </a:ext>
            </a:extLst>
          </p:cNvPr>
          <p:cNvCxnSpPr>
            <a:cxnSpLocks/>
          </p:cNvCxnSpPr>
          <p:nvPr/>
        </p:nvCxnSpPr>
        <p:spPr>
          <a:xfrm>
            <a:off x="578785" y="10333713"/>
            <a:ext cx="346224" cy="171566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DCA8B5D5-CF1E-4147-8C41-CD985ACD8634}"/>
              </a:ext>
            </a:extLst>
          </p:cNvPr>
          <p:cNvSpPr txBox="1"/>
          <p:nvPr/>
        </p:nvSpPr>
        <p:spPr>
          <a:xfrm>
            <a:off x="1875436" y="9503098"/>
            <a:ext cx="6944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Sioux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CEB7103-3578-47FC-B5FC-6F22EF387CDC}"/>
              </a:ext>
            </a:extLst>
          </p:cNvPr>
          <p:cNvSpPr txBox="1"/>
          <p:nvPr/>
        </p:nvSpPr>
        <p:spPr>
          <a:xfrm>
            <a:off x="102942" y="9085183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Buffalo</a:t>
            </a:r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998A9F84-F908-4991-8BCC-5AE83F34D7C1}"/>
              </a:ext>
            </a:extLst>
          </p:cNvPr>
          <p:cNvCxnSpPr>
            <a:cxnSpLocks/>
          </p:cNvCxnSpPr>
          <p:nvPr/>
        </p:nvCxnSpPr>
        <p:spPr>
          <a:xfrm>
            <a:off x="689717" y="9263702"/>
            <a:ext cx="319625" cy="17532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6DC09E40-EFEA-480A-A1F8-8F0010159982}"/>
              </a:ext>
            </a:extLst>
          </p:cNvPr>
          <p:cNvCxnSpPr>
            <a:cxnSpLocks/>
          </p:cNvCxnSpPr>
          <p:nvPr/>
        </p:nvCxnSpPr>
        <p:spPr>
          <a:xfrm>
            <a:off x="1420491" y="8491666"/>
            <a:ext cx="151883" cy="29442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90" name="Straight Arrow Connector 189">
            <a:extLst>
              <a:ext uri="{FF2B5EF4-FFF2-40B4-BE49-F238E27FC236}">
                <a16:creationId xmlns:a16="http://schemas.microsoft.com/office/drawing/2014/main" id="{AAC4E534-7D4F-4C67-BD6B-D7B43046082C}"/>
              </a:ext>
            </a:extLst>
          </p:cNvPr>
          <p:cNvCxnSpPr>
            <a:cxnSpLocks/>
          </p:cNvCxnSpPr>
          <p:nvPr/>
        </p:nvCxnSpPr>
        <p:spPr>
          <a:xfrm flipH="1" flipV="1">
            <a:off x="2178753" y="9415514"/>
            <a:ext cx="20790" cy="152616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2225509F-17B3-4B48-A895-E9262AA80703}"/>
              </a:ext>
            </a:extLst>
          </p:cNvPr>
          <p:cNvSpPr txBox="1"/>
          <p:nvPr/>
        </p:nvSpPr>
        <p:spPr>
          <a:xfrm>
            <a:off x="2304754" y="7919415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Church of England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85ACF11B-53EA-4820-AA72-99EB2FAE1158}"/>
              </a:ext>
            </a:extLst>
          </p:cNvPr>
          <p:cNvSpPr txBox="1"/>
          <p:nvPr/>
        </p:nvSpPr>
        <p:spPr>
          <a:xfrm>
            <a:off x="3285784" y="8056526"/>
            <a:ext cx="8895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Dissolution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49F43292-5B0C-4FA0-9087-D44912DBAA83}"/>
              </a:ext>
            </a:extLst>
          </p:cNvPr>
          <p:cNvSpPr txBox="1"/>
          <p:nvPr/>
        </p:nvSpPr>
        <p:spPr>
          <a:xfrm>
            <a:off x="2519340" y="9677256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Division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C249C35B-7CD8-4034-87F3-FA2F134BC6C6}"/>
              </a:ext>
            </a:extLst>
          </p:cNvPr>
          <p:cNvSpPr txBox="1"/>
          <p:nvPr/>
        </p:nvSpPr>
        <p:spPr>
          <a:xfrm>
            <a:off x="3356107" y="9584595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Henry VIII</a:t>
            </a:r>
          </a:p>
        </p:txBody>
      </p: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  <a:stCxn id="197" idx="0"/>
          </p:cNvCxnSpPr>
          <p:nvPr/>
        </p:nvCxnSpPr>
        <p:spPr>
          <a:xfrm flipV="1">
            <a:off x="3734225" y="9330793"/>
            <a:ext cx="290801" cy="253802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3413E359-0EEA-463E-B7C9-2CD19C4EE206}"/>
              </a:ext>
            </a:extLst>
          </p:cNvPr>
          <p:cNvCxnSpPr>
            <a:cxnSpLocks/>
            <a:stCxn id="196" idx="0"/>
          </p:cNvCxnSpPr>
          <p:nvPr/>
        </p:nvCxnSpPr>
        <p:spPr>
          <a:xfrm flipV="1">
            <a:off x="2897458" y="9428310"/>
            <a:ext cx="185511" cy="248946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425DFD5F-2C4B-4D88-801B-2F1A33ADD421}"/>
              </a:ext>
            </a:extLst>
          </p:cNvPr>
          <p:cNvSpPr txBox="1"/>
          <p:nvPr/>
        </p:nvSpPr>
        <p:spPr>
          <a:xfrm>
            <a:off x="4622242" y="9767013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Armada</a:t>
            </a:r>
          </a:p>
        </p:txBody>
      </p: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3E0969E4-BBA6-46A2-BC23-D66F294280E6}"/>
              </a:ext>
            </a:extLst>
          </p:cNvPr>
          <p:cNvCxnSpPr>
            <a:cxnSpLocks/>
            <a:stCxn id="204" idx="0"/>
          </p:cNvCxnSpPr>
          <p:nvPr/>
        </p:nvCxnSpPr>
        <p:spPr>
          <a:xfrm flipV="1">
            <a:off x="5000360" y="9422263"/>
            <a:ext cx="147032" cy="344750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id="{8DD43627-5C35-4CD0-B04B-691C41B4A397}"/>
              </a:ext>
            </a:extLst>
          </p:cNvPr>
          <p:cNvSpPr txBox="1"/>
          <p:nvPr/>
        </p:nvSpPr>
        <p:spPr>
          <a:xfrm>
            <a:off x="4079453" y="7756289"/>
            <a:ext cx="86119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Religious Settlement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2A3B380E-D522-4309-B455-8D8A059BFD21}"/>
              </a:ext>
            </a:extLst>
          </p:cNvPr>
          <p:cNvSpPr txBox="1"/>
          <p:nvPr/>
        </p:nvSpPr>
        <p:spPr>
          <a:xfrm>
            <a:off x="4719829" y="8040471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Philip of Spain</a:t>
            </a:r>
          </a:p>
        </p:txBody>
      </p: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08B81F2C-3CF5-416A-96F9-64DAC36D3759}"/>
              </a:ext>
            </a:extLst>
          </p:cNvPr>
          <p:cNvCxnSpPr>
            <a:cxnSpLocks/>
          </p:cNvCxnSpPr>
          <p:nvPr/>
        </p:nvCxnSpPr>
        <p:spPr>
          <a:xfrm>
            <a:off x="4349611" y="8118352"/>
            <a:ext cx="0" cy="490612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0" name="Straight Arrow Connector 219">
            <a:extLst>
              <a:ext uri="{FF2B5EF4-FFF2-40B4-BE49-F238E27FC236}">
                <a16:creationId xmlns:a16="http://schemas.microsoft.com/office/drawing/2014/main" id="{1021B417-B30B-44AD-A492-AB23D307D92C}"/>
              </a:ext>
            </a:extLst>
          </p:cNvPr>
          <p:cNvCxnSpPr>
            <a:cxnSpLocks/>
          </p:cNvCxnSpPr>
          <p:nvPr/>
        </p:nvCxnSpPr>
        <p:spPr>
          <a:xfrm flipH="1">
            <a:off x="5028153" y="8430597"/>
            <a:ext cx="155442" cy="178367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4" name="Straight Arrow Connector 223">
            <a:extLst>
              <a:ext uri="{FF2B5EF4-FFF2-40B4-BE49-F238E27FC236}">
                <a16:creationId xmlns:a16="http://schemas.microsoft.com/office/drawing/2014/main" id="{3079F749-E72D-4634-8C76-D1DE522DEFCF}"/>
              </a:ext>
            </a:extLst>
          </p:cNvPr>
          <p:cNvCxnSpPr>
            <a:cxnSpLocks/>
          </p:cNvCxnSpPr>
          <p:nvPr/>
        </p:nvCxnSpPr>
        <p:spPr>
          <a:xfrm flipV="1">
            <a:off x="7912991" y="7345140"/>
            <a:ext cx="333912" cy="8008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5" name="TextBox 224">
            <a:extLst>
              <a:ext uri="{FF2B5EF4-FFF2-40B4-BE49-F238E27FC236}">
                <a16:creationId xmlns:a16="http://schemas.microsoft.com/office/drawing/2014/main" id="{334085C8-0370-4C62-B752-E3098B3D5686}"/>
              </a:ext>
            </a:extLst>
          </p:cNvPr>
          <p:cNvSpPr txBox="1"/>
          <p:nvPr/>
        </p:nvSpPr>
        <p:spPr>
          <a:xfrm>
            <a:off x="8381411" y="9622345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Scramble for Africa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CEB56F62-B97D-480E-B9FB-8C33536B2243}"/>
              </a:ext>
            </a:extLst>
          </p:cNvPr>
          <p:cNvSpPr txBox="1"/>
          <p:nvPr/>
        </p:nvSpPr>
        <p:spPr>
          <a:xfrm>
            <a:off x="8900837" y="9148008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Middle passage</a:t>
            </a:r>
          </a:p>
        </p:txBody>
      </p:sp>
      <p:cxnSp>
        <p:nvCxnSpPr>
          <p:cNvPr id="227" name="Straight Arrow Connector 226">
            <a:extLst>
              <a:ext uri="{FF2B5EF4-FFF2-40B4-BE49-F238E27FC236}">
                <a16:creationId xmlns:a16="http://schemas.microsoft.com/office/drawing/2014/main" id="{6476B03B-A493-44AE-A64A-D607A50488BB}"/>
              </a:ext>
            </a:extLst>
          </p:cNvPr>
          <p:cNvCxnSpPr>
            <a:cxnSpLocks/>
          </p:cNvCxnSpPr>
          <p:nvPr/>
        </p:nvCxnSpPr>
        <p:spPr>
          <a:xfrm flipH="1" flipV="1">
            <a:off x="8391697" y="9182951"/>
            <a:ext cx="285304" cy="49430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0CABF72B-4E90-444F-8D1D-07AECBA4B5C7}"/>
              </a:ext>
            </a:extLst>
          </p:cNvPr>
          <p:cNvSpPr txBox="1"/>
          <p:nvPr/>
        </p:nvSpPr>
        <p:spPr>
          <a:xfrm>
            <a:off x="8908982" y="8371835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Abolition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A33ED647-D56F-4168-81AC-9E552275A3E7}"/>
              </a:ext>
            </a:extLst>
          </p:cNvPr>
          <p:cNvSpPr txBox="1"/>
          <p:nvPr/>
        </p:nvSpPr>
        <p:spPr>
          <a:xfrm>
            <a:off x="7612650" y="7866184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Slavery</a:t>
            </a:r>
          </a:p>
        </p:txBody>
      </p:sp>
      <p:cxnSp>
        <p:nvCxnSpPr>
          <p:cNvPr id="233" name="Straight Arrow Connector 232">
            <a:extLst>
              <a:ext uri="{FF2B5EF4-FFF2-40B4-BE49-F238E27FC236}">
                <a16:creationId xmlns:a16="http://schemas.microsoft.com/office/drawing/2014/main" id="{F6CB93C8-5927-493E-B053-1B8AF71E0562}"/>
              </a:ext>
            </a:extLst>
          </p:cNvPr>
          <p:cNvCxnSpPr>
            <a:cxnSpLocks/>
          </p:cNvCxnSpPr>
          <p:nvPr/>
        </p:nvCxnSpPr>
        <p:spPr>
          <a:xfrm>
            <a:off x="8181341" y="8101573"/>
            <a:ext cx="135789" cy="30260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6" name="Straight Arrow Connector 235">
            <a:extLst>
              <a:ext uri="{FF2B5EF4-FFF2-40B4-BE49-F238E27FC236}">
                <a16:creationId xmlns:a16="http://schemas.microsoft.com/office/drawing/2014/main" id="{D97DCADF-10E3-4DD6-9BA6-B924D99B18B7}"/>
              </a:ext>
            </a:extLst>
          </p:cNvPr>
          <p:cNvCxnSpPr>
            <a:cxnSpLocks/>
          </p:cNvCxnSpPr>
          <p:nvPr/>
        </p:nvCxnSpPr>
        <p:spPr>
          <a:xfrm flipH="1" flipV="1">
            <a:off x="8636432" y="9041624"/>
            <a:ext cx="367255" cy="20818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9" name="Straight Arrow Connector 238">
            <a:extLst>
              <a:ext uri="{FF2B5EF4-FFF2-40B4-BE49-F238E27FC236}">
                <a16:creationId xmlns:a16="http://schemas.microsoft.com/office/drawing/2014/main" id="{CD30E8EA-84F9-4883-9620-6654C662BF38}"/>
              </a:ext>
            </a:extLst>
          </p:cNvPr>
          <p:cNvCxnSpPr>
            <a:cxnSpLocks/>
          </p:cNvCxnSpPr>
          <p:nvPr/>
        </p:nvCxnSpPr>
        <p:spPr>
          <a:xfrm flipH="1" flipV="1">
            <a:off x="8982592" y="8127164"/>
            <a:ext cx="297217" cy="30343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7232464" y="7345140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Somme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6CB095F2-2345-4C9B-8290-62C00E031906}"/>
              </a:ext>
            </a:extLst>
          </p:cNvPr>
          <p:cNvSpPr txBox="1"/>
          <p:nvPr/>
        </p:nvSpPr>
        <p:spPr>
          <a:xfrm>
            <a:off x="8627790" y="5710176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Trench Warfare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DE06FE66-202B-4A6C-AD25-C8754D5550DC}"/>
              </a:ext>
            </a:extLst>
          </p:cNvPr>
          <p:cNvSpPr txBox="1"/>
          <p:nvPr/>
        </p:nvSpPr>
        <p:spPr>
          <a:xfrm>
            <a:off x="8959322" y="7538534"/>
            <a:ext cx="74667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Two bullets</a:t>
            </a:r>
          </a:p>
        </p:txBody>
      </p:sp>
      <p:cxnSp>
        <p:nvCxnSpPr>
          <p:cNvPr id="245" name="Straight Arrow Connector 244">
            <a:extLst>
              <a:ext uri="{FF2B5EF4-FFF2-40B4-BE49-F238E27FC236}">
                <a16:creationId xmlns:a16="http://schemas.microsoft.com/office/drawing/2014/main" id="{6E8AE93E-166D-4E0B-A014-DD6FBC50ED00}"/>
              </a:ext>
            </a:extLst>
          </p:cNvPr>
          <p:cNvCxnSpPr>
            <a:cxnSpLocks/>
          </p:cNvCxnSpPr>
          <p:nvPr/>
        </p:nvCxnSpPr>
        <p:spPr>
          <a:xfrm flipH="1">
            <a:off x="8252079" y="5954568"/>
            <a:ext cx="465722" cy="66901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640000" y="5561354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Suffragists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7251421" y="5838369"/>
            <a:ext cx="8825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Suffragettes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140937" y="5950205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‘Canaries’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5833615" y="7287765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Atomic Bomb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-86870" y="6287226"/>
            <a:ext cx="8726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Saddam Hussein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364878" y="7102545"/>
            <a:ext cx="10331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Arab-Israeli conflict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1734957" y="5685390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First Gulf War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4944415" y="5862148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Holocaust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4274258" y="5871758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Malcom X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534889" y="3758399"/>
            <a:ext cx="8899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Good Friday Agreement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8886964" y="3687698"/>
            <a:ext cx="75623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Mary, Queen of Scots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3621843" y="5549829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Civil Rights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162350" y="4661653"/>
            <a:ext cx="9309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Nationalists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1747292" y="5116783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Bloody Sunday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-19020" y="5086893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Unionists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4335488" y="7295842"/>
            <a:ext cx="9139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Martin Luther King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7259771" y="3803515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Penicillin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971644" y="5152130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LAMB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8749461" y="4408690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Plots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7701829" y="5185102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DNA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8317130" y="4854584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Germ Theory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349390" y="3499181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Political Violence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2781613" y="3798862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Vesalius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2219330" y="3533715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Galen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4316479" y="3418390"/>
            <a:ext cx="9226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Religious Settlement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3259574" y="3500859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Harvey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101001" y="5023520"/>
            <a:ext cx="8508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 err="1"/>
              <a:t>Dolschstoss</a:t>
            </a:r>
            <a:endParaRPr lang="en-GB" sz="1050" dirty="0"/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5148190" y="5009997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Gold Rush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3840182" y="4990548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Dutch Revolt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2881456" y="5023520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Black Death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3595288" y="3833888"/>
            <a:ext cx="8594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Legitimacy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4769413" y="3849682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Oregon Trail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5491505" y="3706930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Beliefs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7549398" y="3372163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Armada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129136" y="1482093"/>
            <a:ext cx="8356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Hitler Youth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4697190" y="1253681"/>
            <a:ext cx="8313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Goodnight-Loving Trail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89717" y="2485216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Terror State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2431137" y="1544088"/>
            <a:ext cx="8246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Trench Conditions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5429106" y="1508304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Abilene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5057651" y="2744338"/>
            <a:ext cx="10147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‘Hell on Wheels’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7630107" y="3038611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Theatre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8759529" y="2351817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Virginia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8366612" y="1467935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Poor Law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2230139" y="2649578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RAMC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2985287" y="1168562"/>
            <a:ext cx="102307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Medical Developments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4032100" y="1376961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Reichstag Fire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3415191" y="2704328"/>
            <a:ext cx="76935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Night of the Long Knives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3974012" y="2847014"/>
            <a:ext cx="9488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Hindenburg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491415" y="1444800"/>
            <a:ext cx="9968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Reservations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5989496" y="1573876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Indian Wars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6732994" y="2817912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General Custer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681F903B-125A-4106-89BA-DB3FC724921F}"/>
              </a:ext>
            </a:extLst>
          </p:cNvPr>
          <p:cNvSpPr txBox="1"/>
          <p:nvPr/>
        </p:nvSpPr>
        <p:spPr>
          <a:xfrm>
            <a:off x="10609" y="1994677"/>
            <a:ext cx="9568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Propaganda</a:t>
            </a:r>
          </a:p>
        </p:txBody>
      </p: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H="1" flipV="1">
            <a:off x="4341638" y="7127171"/>
            <a:ext cx="153101" cy="33008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6" name="Straight Arrow Connector 285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2870577" y="7095139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851304" y="6764054"/>
            <a:ext cx="410499" cy="291692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8" name="Straight Arrow Connector 287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1702901" y="5115200"/>
            <a:ext cx="176031" cy="260522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9" name="Straight Arrow Connector 288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  <a:stCxn id="216" idx="2"/>
          </p:cNvCxnSpPr>
          <p:nvPr/>
        </p:nvCxnSpPr>
        <p:spPr>
          <a:xfrm>
            <a:off x="979861" y="4173897"/>
            <a:ext cx="464419" cy="21912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0" name="Straight Arrow Connector 289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576127" y="5375212"/>
            <a:ext cx="431410" cy="510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771675" y="4887605"/>
            <a:ext cx="362508" cy="2603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6087042" y="7049878"/>
            <a:ext cx="0" cy="237887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3" name="Straight Arrow Connector 292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>
            <a:off x="5934633" y="5930337"/>
            <a:ext cx="18347" cy="42968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 flipH="1">
            <a:off x="7155429" y="5751646"/>
            <a:ext cx="80371" cy="64494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6" name="Straight Arrow Connector 295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  <a:stCxn id="207" idx="2"/>
          </p:cNvCxnSpPr>
          <p:nvPr/>
        </p:nvCxnSpPr>
        <p:spPr>
          <a:xfrm>
            <a:off x="6519055" y="6204121"/>
            <a:ext cx="23929" cy="192466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 flipH="1">
            <a:off x="7353885" y="6050071"/>
            <a:ext cx="111961" cy="39562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>
            <a:off x="4629387" y="6065291"/>
            <a:ext cx="22989" cy="38442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>
            <a:off x="5329577" y="6079453"/>
            <a:ext cx="22989" cy="31368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 flipV="1">
            <a:off x="660260" y="6370337"/>
            <a:ext cx="367864" cy="748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</p:cNvCxnSpPr>
          <p:nvPr/>
        </p:nvCxnSpPr>
        <p:spPr>
          <a:xfrm>
            <a:off x="3976972" y="5948184"/>
            <a:ext cx="11494" cy="49751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5" name="Straight Arrow Connector 304">
            <a:extLst>
              <a:ext uri="{FF2B5EF4-FFF2-40B4-BE49-F238E27FC236}">
                <a16:creationId xmlns:a16="http://schemas.microsoft.com/office/drawing/2014/main" id="{EC1C04BA-9737-4EC8-9913-AE15765A41BC}"/>
              </a:ext>
            </a:extLst>
          </p:cNvPr>
          <p:cNvCxnSpPr>
            <a:cxnSpLocks/>
            <a:stCxn id="213" idx="2"/>
          </p:cNvCxnSpPr>
          <p:nvPr/>
        </p:nvCxnSpPr>
        <p:spPr>
          <a:xfrm flipH="1">
            <a:off x="1833169" y="6100888"/>
            <a:ext cx="279906" cy="17963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0" name="Straight Arrow Connector 309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3401136" y="4851819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4425750" y="4859497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2" name="Straight Arrow Connector 311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5843045" y="4871268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3" name="Straight Arrow Connector 312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6889039" y="4892801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4" name="Straight Arrow Connector 313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H="1" flipV="1">
            <a:off x="7448712" y="4867229"/>
            <a:ext cx="17134" cy="303030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6" name="Straight Arrow Connector 315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  <a:stCxn id="251" idx="0"/>
          </p:cNvCxnSpPr>
          <p:nvPr/>
        </p:nvCxnSpPr>
        <p:spPr>
          <a:xfrm flipH="1" flipV="1">
            <a:off x="8067489" y="4861599"/>
            <a:ext cx="12458" cy="32350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8" name="Straight Arrow Connector 317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H="1" flipV="1">
            <a:off x="8458065" y="4657901"/>
            <a:ext cx="78558" cy="234900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0" name="Straight Arrow Connector 319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H="1" flipV="1">
            <a:off x="8735942" y="4308207"/>
            <a:ext cx="223380" cy="18262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2" name="Straight Arrow Connector 321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2815300" y="2658074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4629387" y="2601191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5" name="Straight Arrow Connector 324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5718500" y="2570452"/>
            <a:ext cx="0" cy="27745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6" name="Straight Arrow Connector 325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7237299" y="2555551"/>
            <a:ext cx="22472" cy="25769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8016007" y="2692965"/>
            <a:ext cx="63940" cy="33931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1303740" y="2485216"/>
            <a:ext cx="446726" cy="25322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36" name="Straight Arrow Connector 335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8193501" y="3498529"/>
            <a:ext cx="282295" cy="43956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38" name="Straight Arrow Connector 337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7465846" y="3976238"/>
            <a:ext cx="0" cy="33196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3" name="Straight Arrow Connector 342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6719854" y="3858879"/>
            <a:ext cx="0" cy="33196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4" name="Straight Arrow Connector 343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5863345" y="3914501"/>
            <a:ext cx="0" cy="33196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5" name="Straight Arrow Connector 344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4677126" y="3776656"/>
            <a:ext cx="0" cy="48852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7" name="Straight Arrow Connector 346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3961966" y="4035276"/>
            <a:ext cx="0" cy="33196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9" name="Straight Arrow Connector 348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3614735" y="3706930"/>
            <a:ext cx="22957" cy="494330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1" name="Straight Arrow Connector 350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3083865" y="4001685"/>
            <a:ext cx="0" cy="33196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2" name="Straight Arrow Connector 351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2659915" y="3754775"/>
            <a:ext cx="279669" cy="49880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4" name="Straight Arrow Connector 353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4965454" y="4057431"/>
            <a:ext cx="0" cy="331969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5" name="Straight Arrow Connector 354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859720" y="1985677"/>
            <a:ext cx="220817" cy="13916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8" name="Straight Arrow Connector 357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V="1">
            <a:off x="774016" y="1390121"/>
            <a:ext cx="220817" cy="139163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9" name="Straight Arrow Connector 358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3401136" y="1551719"/>
            <a:ext cx="4282" cy="407145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1" name="Straight Arrow Connector 360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4225003" y="1684226"/>
            <a:ext cx="0" cy="31045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3" name="Straight Arrow Connector 362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2475332" y="1856350"/>
            <a:ext cx="0" cy="31045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4" name="Straight Arrow Connector 363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5110084" y="1675226"/>
            <a:ext cx="0" cy="31045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5" name="Straight Arrow Connector 364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5827703" y="1839451"/>
            <a:ext cx="6343" cy="282184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7" name="Straight Arrow Connector 366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>
            <a:off x="7059437" y="1736009"/>
            <a:ext cx="0" cy="31045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8" name="Straight Arrow Connector 367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H="1">
            <a:off x="8133995" y="1820540"/>
            <a:ext cx="493795" cy="346261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H="1">
            <a:off x="8853668" y="2808505"/>
            <a:ext cx="180538" cy="207717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73" name="Straight Arrow Connector 372">
            <a:extLst>
              <a:ext uri="{FF2B5EF4-FFF2-40B4-BE49-F238E27FC236}">
                <a16:creationId xmlns:a16="http://schemas.microsoft.com/office/drawing/2014/main" id="{FFF20629-E8C4-4A04-8799-0FE29BB9AE91}"/>
              </a:ext>
            </a:extLst>
          </p:cNvPr>
          <p:cNvCxnSpPr>
            <a:cxnSpLocks/>
          </p:cNvCxnSpPr>
          <p:nvPr/>
        </p:nvCxnSpPr>
        <p:spPr>
          <a:xfrm flipH="1" flipV="1">
            <a:off x="8908982" y="3626079"/>
            <a:ext cx="125225" cy="194547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062" name="Picture 4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857" y="1254823"/>
            <a:ext cx="548922" cy="54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3" name="AutoShape 6" descr="Image result for trail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64" name="Picture 7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882" y="926802"/>
            <a:ext cx="260751" cy="261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8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t="17896" r="18825" b="23098"/>
          <a:stretch/>
        </p:blipFill>
        <p:spPr bwMode="auto">
          <a:xfrm>
            <a:off x="5601840" y="1230715"/>
            <a:ext cx="235402" cy="18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8" name="Picture 10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311" y="2794256"/>
            <a:ext cx="577907" cy="57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9" name="Picture 1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" y="2327801"/>
            <a:ext cx="595960" cy="59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1" name="Picture 13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991" y="3274082"/>
            <a:ext cx="517747" cy="51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" name="AutoShape 18" descr="Image result for germs ic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76" name="Picture 19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357" y="5253379"/>
            <a:ext cx="452726" cy="43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2" name="Picture 26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613" y="4756914"/>
            <a:ext cx="588155" cy="58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" name="AutoShape 30" descr="Image result for medical ic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87" name="Picture 32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4" r="20316"/>
          <a:stretch/>
        </p:blipFill>
        <p:spPr bwMode="auto">
          <a:xfrm>
            <a:off x="2153101" y="1005286"/>
            <a:ext cx="610106" cy="54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" name="AutoShape 41" descr="Image result for slavery ico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7" name="AutoShape 44" descr="Image result for factory ico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19" name="Picture 45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25" y="7524140"/>
            <a:ext cx="595960" cy="59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1" name="Picture 46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790" y="6196941"/>
            <a:ext cx="474524" cy="47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" name="Picture 51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796" y="11754086"/>
            <a:ext cx="814682" cy="81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9" name="Picture 52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701" y="10376107"/>
            <a:ext cx="544877" cy="5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6" name="Picture 60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629" y="9784127"/>
            <a:ext cx="480180" cy="48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" name="AutoShape 63" descr="Image result for general icon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0" name="AutoShape 66" descr="Image result for general icon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446" name="Straight Arrow Connector 445">
            <a:extLst>
              <a:ext uri="{FF2B5EF4-FFF2-40B4-BE49-F238E27FC236}">
                <a16:creationId xmlns:a16="http://schemas.microsoft.com/office/drawing/2014/main" id="{CD30E8EA-84F9-4883-9620-6654C662BF38}"/>
              </a:ext>
            </a:extLst>
          </p:cNvPr>
          <p:cNvCxnSpPr>
            <a:cxnSpLocks/>
          </p:cNvCxnSpPr>
          <p:nvPr/>
        </p:nvCxnSpPr>
        <p:spPr>
          <a:xfrm flipH="1" flipV="1">
            <a:off x="8865053" y="7792652"/>
            <a:ext cx="251202" cy="29468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340" name="Picture 2" descr="Image result for icons  agreement">
            <a:extLst>
              <a:ext uri="{FF2B5EF4-FFF2-40B4-BE49-F238E27FC236}">
                <a16:creationId xmlns:a16="http://schemas.microsoft.com/office/drawing/2014/main" id="{97ED4774-AB41-41CF-8A03-FCF13A4AD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42" y="3963715"/>
            <a:ext cx="701327" cy="70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" name="Picture 4" descr="Image result for icons uk flag">
            <a:extLst>
              <a:ext uri="{FF2B5EF4-FFF2-40B4-BE49-F238E27FC236}">
                <a16:creationId xmlns:a16="http://schemas.microsoft.com/office/drawing/2014/main" id="{E5680C36-F4CD-49A2-890F-456DCBA8A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" y="5409308"/>
            <a:ext cx="402383" cy="40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icons english civil war">
            <a:extLst>
              <a:ext uri="{FF2B5EF4-FFF2-40B4-BE49-F238E27FC236}">
                <a16:creationId xmlns:a16="http://schemas.microsoft.com/office/drawing/2014/main" id="{0FC60E75-4D98-4130-A4E3-B5A818A93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303" y="9563182"/>
            <a:ext cx="473117" cy="25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icons handcuffs abolition">
            <a:extLst>
              <a:ext uri="{FF2B5EF4-FFF2-40B4-BE49-F238E27FC236}">
                <a16:creationId xmlns:a16="http://schemas.microsoft.com/office/drawing/2014/main" id="{BA939452-E325-4092-A819-FA400643F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" t="16818" r="4004" b="23741"/>
          <a:stretch/>
        </p:blipFill>
        <p:spPr bwMode="auto">
          <a:xfrm>
            <a:off x="8990605" y="8603058"/>
            <a:ext cx="578408" cy="40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icons x">
            <a:extLst>
              <a:ext uri="{FF2B5EF4-FFF2-40B4-BE49-F238E27FC236}">
                <a16:creationId xmlns:a16="http://schemas.microsoft.com/office/drawing/2014/main" id="{CB088A0F-689E-4401-9EAF-DFB31F8BD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41" y="8564946"/>
            <a:ext cx="300537" cy="30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" name="Picture 4" descr="Related image">
            <a:extLst>
              <a:ext uri="{FF2B5EF4-FFF2-40B4-BE49-F238E27FC236}">
                <a16:creationId xmlns:a16="http://schemas.microsoft.com/office/drawing/2014/main" id="{209B8CD5-7246-4CD0-8181-90A8E7D1E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528" y="5778902"/>
            <a:ext cx="377367" cy="37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9" name="TextBox 328">
            <a:extLst>
              <a:ext uri="{FF2B5EF4-FFF2-40B4-BE49-F238E27FC236}">
                <a16:creationId xmlns:a16="http://schemas.microsoft.com/office/drawing/2014/main" id="{2B23009E-85F8-4E34-B4DE-CEAC3FBACA84}"/>
              </a:ext>
            </a:extLst>
          </p:cNvPr>
          <p:cNvSpPr txBox="1"/>
          <p:nvPr/>
        </p:nvSpPr>
        <p:spPr>
          <a:xfrm rot="3077969">
            <a:off x="817964" y="10687014"/>
            <a:ext cx="15002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What was the impact of Henry VII’s win at Bosworth?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1F592669-A31E-4562-A9A6-5C64D6118A7B}"/>
              </a:ext>
            </a:extLst>
          </p:cNvPr>
          <p:cNvSpPr txBox="1"/>
          <p:nvPr/>
        </p:nvSpPr>
        <p:spPr>
          <a:xfrm>
            <a:off x="2585882" y="11007713"/>
            <a:ext cx="10271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Could Medieval Monarchs do as they wanted?</a:t>
            </a: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4C342135-48DE-4F96-A99A-7200A40FEFC8}"/>
              </a:ext>
            </a:extLst>
          </p:cNvPr>
          <p:cNvSpPr txBox="1"/>
          <p:nvPr/>
        </p:nvSpPr>
        <p:spPr>
          <a:xfrm>
            <a:off x="6338482" y="10886717"/>
            <a:ext cx="1169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How has migration shaped the British Isles?</a:t>
            </a: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E9162F3E-9399-460C-AC56-3373B6A5AA6A}"/>
              </a:ext>
            </a:extLst>
          </p:cNvPr>
          <p:cNvSpPr txBox="1"/>
          <p:nvPr/>
        </p:nvSpPr>
        <p:spPr>
          <a:xfrm rot="3828075">
            <a:off x="7772454" y="7049141"/>
            <a:ext cx="150021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Should WWI have been labelled ‘the war to end all wars’?</a:t>
            </a: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DDADAABC-6A33-407A-B94F-C78F6BA88F4C}"/>
              </a:ext>
            </a:extLst>
          </p:cNvPr>
          <p:cNvSpPr txBox="1"/>
          <p:nvPr/>
        </p:nvSpPr>
        <p:spPr>
          <a:xfrm rot="18418984">
            <a:off x="1083928" y="4773171"/>
            <a:ext cx="1611064" cy="78998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442080"/>
              </a:avLst>
            </a:prstTxWarp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How far have beliefs in Northern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Ireland shaped its history?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91B2D950-B26B-4DDB-8EBE-0DE38A2302FA}"/>
              </a:ext>
            </a:extLst>
          </p:cNvPr>
          <p:cNvSpPr txBox="1"/>
          <p:nvPr/>
        </p:nvSpPr>
        <p:spPr>
          <a:xfrm>
            <a:off x="2823182" y="5909500"/>
            <a:ext cx="10917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Segregation</a:t>
            </a:r>
          </a:p>
        </p:txBody>
      </p:sp>
      <p:cxnSp>
        <p:nvCxnSpPr>
          <p:cNvPr id="370" name="Straight Arrow Connector 369">
            <a:extLst>
              <a:ext uri="{FF2B5EF4-FFF2-40B4-BE49-F238E27FC236}">
                <a16:creationId xmlns:a16="http://schemas.microsoft.com/office/drawing/2014/main" id="{B0B75F72-15AE-4673-B811-17E0BBE12F01}"/>
              </a:ext>
            </a:extLst>
          </p:cNvPr>
          <p:cNvCxnSpPr>
            <a:cxnSpLocks/>
            <a:stCxn id="369" idx="2"/>
          </p:cNvCxnSpPr>
          <p:nvPr/>
        </p:nvCxnSpPr>
        <p:spPr>
          <a:xfrm flipH="1">
            <a:off x="3330039" y="6163416"/>
            <a:ext cx="39020" cy="253416"/>
          </a:xfrm>
          <a:prstGeom prst="straightConnector1">
            <a:avLst/>
          </a:prstGeom>
          <a:ln>
            <a:tailEnd type="oval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15" name="TextBox 314">
            <a:extLst>
              <a:ext uri="{FF2B5EF4-FFF2-40B4-BE49-F238E27FC236}">
                <a16:creationId xmlns:a16="http://schemas.microsoft.com/office/drawing/2014/main" id="{ED015F36-AFB0-444B-86B5-E1600E4B681F}"/>
              </a:ext>
            </a:extLst>
          </p:cNvPr>
          <p:cNvSpPr txBox="1"/>
          <p:nvPr/>
        </p:nvSpPr>
        <p:spPr>
          <a:xfrm>
            <a:off x="6501156" y="10169708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Alfred the Great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927C8CFF-A2F6-4323-8C1E-3E096DA45A92}"/>
              </a:ext>
            </a:extLst>
          </p:cNvPr>
          <p:cNvSpPr txBox="1"/>
          <p:nvPr/>
        </p:nvSpPr>
        <p:spPr>
          <a:xfrm>
            <a:off x="7381049" y="10311780"/>
            <a:ext cx="756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Viking invasion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828844C3-9F5F-47BA-A467-A84BA3D0EEFD}"/>
              </a:ext>
            </a:extLst>
          </p:cNvPr>
          <p:cNvSpPr txBox="1"/>
          <p:nvPr/>
        </p:nvSpPr>
        <p:spPr>
          <a:xfrm>
            <a:off x="7337862" y="11984715"/>
            <a:ext cx="9677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Anglo-Saxons</a:t>
            </a: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9628C7D5-56DA-4D20-B796-C961A2D7EE88}"/>
              </a:ext>
            </a:extLst>
          </p:cNvPr>
          <p:cNvSpPr txBox="1"/>
          <p:nvPr/>
        </p:nvSpPr>
        <p:spPr>
          <a:xfrm>
            <a:off x="5623585" y="5690344"/>
            <a:ext cx="756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Cold War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1056F8-907A-448C-9FDB-13296DD3985B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2225848" y="5845452"/>
            <a:ext cx="619556" cy="6195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F30B41-D4B4-4CF3-BC29-86E34DF6523D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32682" y="6702724"/>
            <a:ext cx="432263" cy="4322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0323A5-8B33-4865-9C68-531F624DB198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852848" y="7157327"/>
            <a:ext cx="700833" cy="6977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9FE371-C2FF-4EED-9CB2-4F2AF0D100ED}"/>
              </a:ext>
            </a:extLst>
          </p:cNvPr>
          <p:cNvPicPr>
            <a:picLocks noChangeAspect="1"/>
          </p:cNvPicPr>
          <p:nvPr/>
        </p:nvPicPr>
        <p:blipFill rotWithShape="1">
          <a:blip r:embed="rId45"/>
          <a:srcRect l="30034" t="21627" r="26883" b="18857"/>
          <a:stretch/>
        </p:blipFill>
        <p:spPr>
          <a:xfrm>
            <a:off x="8171906" y="10260138"/>
            <a:ext cx="591366" cy="8169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4C7367-59B1-48F2-86CC-3A931BD9FC32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7794715" y="12212425"/>
            <a:ext cx="787823" cy="47627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E468D55-CA1A-F335-EF31-131DFAFD1180}"/>
              </a:ext>
            </a:extLst>
          </p:cNvPr>
          <p:cNvSpPr/>
          <p:nvPr/>
        </p:nvSpPr>
        <p:spPr>
          <a:xfrm>
            <a:off x="6841738" y="11623795"/>
            <a:ext cx="184766" cy="17175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id="{6F00C048-68C6-7863-E464-E1B4F51E53AE}"/>
              </a:ext>
            </a:extLst>
          </p:cNvPr>
          <p:cNvSpPr/>
          <p:nvPr/>
        </p:nvSpPr>
        <p:spPr>
          <a:xfrm>
            <a:off x="1024547" y="9053722"/>
            <a:ext cx="184766" cy="17175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2E38E3EE-AC14-73C1-545F-C076FBAD9E41}"/>
              </a:ext>
            </a:extLst>
          </p:cNvPr>
          <p:cNvSpPr/>
          <p:nvPr/>
        </p:nvSpPr>
        <p:spPr>
          <a:xfrm>
            <a:off x="978858" y="6547406"/>
            <a:ext cx="184766" cy="17175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418D904-3CA5-56C0-D5D9-3B8537651394}"/>
              </a:ext>
            </a:extLst>
          </p:cNvPr>
          <p:cNvSpPr/>
          <p:nvPr/>
        </p:nvSpPr>
        <p:spPr>
          <a:xfrm>
            <a:off x="4687499" y="9398372"/>
            <a:ext cx="184766" cy="17175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7" name="Oval 376">
            <a:extLst>
              <a:ext uri="{FF2B5EF4-FFF2-40B4-BE49-F238E27FC236}">
                <a16:creationId xmlns:a16="http://schemas.microsoft.com/office/drawing/2014/main" id="{C9DAD627-4309-CA3C-CAA3-C4182578B33D}"/>
              </a:ext>
            </a:extLst>
          </p:cNvPr>
          <p:cNvSpPr/>
          <p:nvPr/>
        </p:nvSpPr>
        <p:spPr>
          <a:xfrm>
            <a:off x="3806300" y="7164747"/>
            <a:ext cx="184766" cy="17175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8657240C-AF28-9478-CBC1-F28AACBF107C}"/>
              </a:ext>
            </a:extLst>
          </p:cNvPr>
          <p:cNvSpPr/>
          <p:nvPr/>
        </p:nvSpPr>
        <p:spPr>
          <a:xfrm>
            <a:off x="8729763" y="8796805"/>
            <a:ext cx="184766" cy="17175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401BA79C-2201-5852-A8AC-83DC4BE7A986}"/>
              </a:ext>
            </a:extLst>
          </p:cNvPr>
          <p:cNvSpPr/>
          <p:nvPr/>
        </p:nvSpPr>
        <p:spPr>
          <a:xfrm>
            <a:off x="3448639" y="9402747"/>
            <a:ext cx="184766" cy="17175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345FEE82-72BB-88B7-875F-265454F48581}"/>
              </a:ext>
            </a:extLst>
          </p:cNvPr>
          <p:cNvSpPr/>
          <p:nvPr/>
        </p:nvSpPr>
        <p:spPr>
          <a:xfrm>
            <a:off x="4385153" y="11656885"/>
            <a:ext cx="184766" cy="17175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Oval 382">
            <a:extLst>
              <a:ext uri="{FF2B5EF4-FFF2-40B4-BE49-F238E27FC236}">
                <a16:creationId xmlns:a16="http://schemas.microsoft.com/office/drawing/2014/main" id="{BDFE23F3-002A-8944-4FD8-18B6C606FF55}"/>
              </a:ext>
            </a:extLst>
          </p:cNvPr>
          <p:cNvSpPr/>
          <p:nvPr/>
        </p:nvSpPr>
        <p:spPr>
          <a:xfrm>
            <a:off x="1029242" y="4525254"/>
            <a:ext cx="184766" cy="17175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9DC64212-BD7D-1D1E-40D9-D6105C0B99A8}"/>
              </a:ext>
            </a:extLst>
          </p:cNvPr>
          <p:cNvSpPr/>
          <p:nvPr/>
        </p:nvSpPr>
        <p:spPr>
          <a:xfrm>
            <a:off x="3042307" y="11636372"/>
            <a:ext cx="184766" cy="17175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C8B1CB88-AF7A-8A92-D029-B02FF1467678}"/>
              </a:ext>
            </a:extLst>
          </p:cNvPr>
          <p:cNvSpPr/>
          <p:nvPr/>
        </p:nvSpPr>
        <p:spPr>
          <a:xfrm>
            <a:off x="5863637" y="9396249"/>
            <a:ext cx="184766" cy="17175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73AB4A71-77F1-B2F3-37DA-7FB9F6BC40F4}"/>
              </a:ext>
            </a:extLst>
          </p:cNvPr>
          <p:cNvSpPr/>
          <p:nvPr/>
        </p:nvSpPr>
        <p:spPr>
          <a:xfrm>
            <a:off x="6656427" y="7206048"/>
            <a:ext cx="184766" cy="17175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AE9BFC6C-9042-B8A0-AE34-C2AA7E444C30}"/>
              </a:ext>
            </a:extLst>
          </p:cNvPr>
          <p:cNvSpPr/>
          <p:nvPr/>
        </p:nvSpPr>
        <p:spPr>
          <a:xfrm>
            <a:off x="1027304" y="11086093"/>
            <a:ext cx="184766" cy="17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F4D79A92-2F9B-5204-EBAA-EA363BECA84B}"/>
              </a:ext>
            </a:extLst>
          </p:cNvPr>
          <p:cNvSpPr/>
          <p:nvPr/>
        </p:nvSpPr>
        <p:spPr>
          <a:xfrm>
            <a:off x="5644642" y="7187697"/>
            <a:ext cx="184766" cy="17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186DE9E8-B5DB-60D5-BCDE-880FDC4D04E0}"/>
              </a:ext>
            </a:extLst>
          </p:cNvPr>
          <p:cNvSpPr/>
          <p:nvPr/>
        </p:nvSpPr>
        <p:spPr>
          <a:xfrm>
            <a:off x="8865052" y="7082425"/>
            <a:ext cx="184766" cy="17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9E31AE-B017-64DD-F242-842BFFA6F74D}"/>
              </a:ext>
            </a:extLst>
          </p:cNvPr>
          <p:cNvSpPr/>
          <p:nvPr/>
        </p:nvSpPr>
        <p:spPr>
          <a:xfrm>
            <a:off x="6946988" y="7204918"/>
            <a:ext cx="184766" cy="17175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CCD9048C-FE8A-6E94-8E38-42B82245FF9E}"/>
              </a:ext>
            </a:extLst>
          </p:cNvPr>
          <p:cNvSpPr/>
          <p:nvPr/>
        </p:nvSpPr>
        <p:spPr>
          <a:xfrm>
            <a:off x="7098795" y="9409521"/>
            <a:ext cx="184766" cy="17175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3AED8689-9310-B66C-49B9-1B24EC0DEBB2}"/>
              </a:ext>
            </a:extLst>
          </p:cNvPr>
          <p:cNvSpPr/>
          <p:nvPr/>
        </p:nvSpPr>
        <p:spPr>
          <a:xfrm>
            <a:off x="5700072" y="11643705"/>
            <a:ext cx="184766" cy="17175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49A7DB-F39E-BBA9-5E2F-21169DA841B9}"/>
              </a:ext>
            </a:extLst>
          </p:cNvPr>
          <p:cNvSpPr txBox="1"/>
          <p:nvPr/>
        </p:nvSpPr>
        <p:spPr>
          <a:xfrm>
            <a:off x="2623656" y="7426611"/>
            <a:ext cx="8306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Civil Rights in the UK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03FE9B-36B6-E2CB-3EFB-3720B4DDB526}"/>
              </a:ext>
            </a:extLst>
          </p:cNvPr>
          <p:cNvSpPr txBox="1"/>
          <p:nvPr/>
        </p:nvSpPr>
        <p:spPr>
          <a:xfrm>
            <a:off x="891475" y="8184558"/>
            <a:ext cx="8114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Aborigines</a:t>
            </a:r>
          </a:p>
        </p:txBody>
      </p:sp>
    </p:spTree>
    <p:extLst>
      <p:ext uri="{BB962C8B-B14F-4D97-AF65-F5344CB8AC3E}">
        <p14:creationId xmlns:p14="http://schemas.microsoft.com/office/powerpoint/2010/main" val="3955757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P - HIST (2)" id="{F484217E-4327-43B9-90C6-AF867E99E778}" vid="{AB4BA56B-859E-4832-A44A-2949F3C26E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AED9759BF59743839A389AB3D4AB53" ma:contentTypeVersion="9" ma:contentTypeDescription="Create a new document." ma:contentTypeScope="" ma:versionID="8f2b5ffb0d1a140571a9d4e547c29d58">
  <xsd:schema xmlns:xsd="http://www.w3.org/2001/XMLSchema" xmlns:xs="http://www.w3.org/2001/XMLSchema" xmlns:p="http://schemas.microsoft.com/office/2006/metadata/properties" xmlns:ns3="5f3d6311-85f8-4d96-bc40-d3fa8cce61d5" targetNamespace="http://schemas.microsoft.com/office/2006/metadata/properties" ma:root="true" ma:fieldsID="52bdecf039407a0f910574ba2ade1a06" ns3:_="">
    <xsd:import namespace="5f3d6311-85f8-4d96-bc40-d3fa8cce61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d6311-85f8-4d96-bc40-d3fa8cce61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4E47703-670B-4201-92DD-479938DDD2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d6311-85f8-4d96-bc40-d3fa8cce61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BA834A-6830-4F01-A768-3394AED162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294B7D-A0F5-4C5B-AD3F-6517DA960856}">
  <ds:schemaRefs>
    <ds:schemaRef ds:uri="http://schemas.microsoft.com/office/2006/documentManagement/types"/>
    <ds:schemaRef ds:uri="5f3d6311-85f8-4d96-bc40-d3fa8cce61d5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MAP - HIST (2)</Template>
  <TotalTime>498</TotalTime>
  <Words>530</Words>
  <Application>Microsoft Office PowerPoint</Application>
  <PresentationFormat>A3 Paper (297x420 mm)</PresentationFormat>
  <Paragraphs>170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J. Halpin;T.Shorrock</dc:creator>
  <cp:lastModifiedBy>Mr. W. Maunder</cp:lastModifiedBy>
  <cp:revision>44</cp:revision>
  <cp:lastPrinted>2019-11-04T15:53:43Z</cp:lastPrinted>
  <dcterms:created xsi:type="dcterms:W3CDTF">2019-11-14T15:13:17Z</dcterms:created>
  <dcterms:modified xsi:type="dcterms:W3CDTF">2025-07-02T08:31:53Z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0x01010058AED9759BF59743839A389AB3D4AB53</vt:lpwstr>
  </property>
</Properties>
</file>