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8" r:id="rId5"/>
    <p:sldId id="256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5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468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321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57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409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66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845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114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329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065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231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003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1BA5-E168-46BF-98F4-32A8E37996CC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E29B1-D270-4072-B209-063D7F1DC6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88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F44DE7E-CA09-4122-AC71-FA253EF1681B}"/>
              </a:ext>
            </a:extLst>
          </p:cNvPr>
          <p:cNvGraphicFramePr>
            <a:graphicFrameLocks noGrp="1"/>
          </p:cNvGraphicFramePr>
          <p:nvPr/>
        </p:nvGraphicFramePr>
        <p:xfrm>
          <a:off x="121920" y="228551"/>
          <a:ext cx="6632444" cy="9561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440">
                  <a:extLst>
                    <a:ext uri="{9D8B030D-6E8A-4147-A177-3AD203B41FA5}">
                      <a16:colId xmlns:a16="http://schemas.microsoft.com/office/drawing/2014/main" val="1707242638"/>
                    </a:ext>
                  </a:extLst>
                </a:gridCol>
                <a:gridCol w="887572">
                  <a:extLst>
                    <a:ext uri="{9D8B030D-6E8A-4147-A177-3AD203B41FA5}">
                      <a16:colId xmlns:a16="http://schemas.microsoft.com/office/drawing/2014/main" val="2654686138"/>
                    </a:ext>
                  </a:extLst>
                </a:gridCol>
                <a:gridCol w="887572">
                  <a:extLst>
                    <a:ext uri="{9D8B030D-6E8A-4147-A177-3AD203B41FA5}">
                      <a16:colId xmlns:a16="http://schemas.microsoft.com/office/drawing/2014/main" val="682139706"/>
                    </a:ext>
                  </a:extLst>
                </a:gridCol>
                <a:gridCol w="887572">
                  <a:extLst>
                    <a:ext uri="{9D8B030D-6E8A-4147-A177-3AD203B41FA5}">
                      <a16:colId xmlns:a16="http://schemas.microsoft.com/office/drawing/2014/main" val="1286895152"/>
                    </a:ext>
                  </a:extLst>
                </a:gridCol>
                <a:gridCol w="887572">
                  <a:extLst>
                    <a:ext uri="{9D8B030D-6E8A-4147-A177-3AD203B41FA5}">
                      <a16:colId xmlns:a16="http://schemas.microsoft.com/office/drawing/2014/main" val="2888511084"/>
                    </a:ext>
                  </a:extLst>
                </a:gridCol>
                <a:gridCol w="887572">
                  <a:extLst>
                    <a:ext uri="{9D8B030D-6E8A-4147-A177-3AD203B41FA5}">
                      <a16:colId xmlns:a16="http://schemas.microsoft.com/office/drawing/2014/main" val="481519773"/>
                    </a:ext>
                  </a:extLst>
                </a:gridCol>
                <a:gridCol w="887572">
                  <a:extLst>
                    <a:ext uri="{9D8B030D-6E8A-4147-A177-3AD203B41FA5}">
                      <a16:colId xmlns:a16="http://schemas.microsoft.com/office/drawing/2014/main" val="3107556607"/>
                    </a:ext>
                  </a:extLst>
                </a:gridCol>
                <a:gridCol w="887572">
                  <a:extLst>
                    <a:ext uri="{9D8B030D-6E8A-4147-A177-3AD203B41FA5}">
                      <a16:colId xmlns:a16="http://schemas.microsoft.com/office/drawing/2014/main" val="1921165273"/>
                    </a:ext>
                  </a:extLst>
                </a:gridCol>
              </a:tblGrid>
              <a:tr h="637442"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Saturday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Sunday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Monday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Tuesday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Wednesday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Thursday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Friday</a:t>
                      </a:r>
                    </a:p>
                  </a:txBody>
                  <a:tcPr marL="41791" marR="41791" marT="20896" marB="20896" anchor="ctr"/>
                </a:tc>
                <a:extLst>
                  <a:ext uri="{0D108BD9-81ED-4DB2-BD59-A6C34878D82A}">
                    <a16:rowId xmlns:a16="http://schemas.microsoft.com/office/drawing/2014/main" val="1943270681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7 am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186248994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8 am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1859849015"/>
                  </a:ext>
                </a:extLst>
              </a:tr>
              <a:tr h="637442">
                <a:tc rowSpan="4">
                  <a:txBody>
                    <a:bodyPr/>
                    <a:lstStyle/>
                    <a:p>
                      <a:pPr algn="ctr"/>
                      <a:r>
                        <a:rPr lang="en-GB" sz="1800" b="1" dirty="0"/>
                        <a:t>9 am – 3 pm</a:t>
                      </a:r>
                    </a:p>
                  </a:txBody>
                  <a:tcPr marL="41791" marR="41791" marT="20896" marB="20896" vert="vert270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 rowSpan="4" gridSpan="5">
                  <a:txBody>
                    <a:bodyPr/>
                    <a:lstStyle/>
                    <a:p>
                      <a:pPr algn="ctr"/>
                      <a:r>
                        <a:rPr lang="en-GB" sz="3300" dirty="0"/>
                        <a:t>The School Day</a:t>
                      </a:r>
                    </a:p>
                  </a:txBody>
                  <a:tcPr marL="41791" marR="41791" marT="20896" marB="20896" anchor="ctr"/>
                </a:tc>
                <a:tc rowSpan="4" h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tc rowSpan="4" h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tc rowSpan="4" h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tc rowSpan="4"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858969580"/>
                  </a:ext>
                </a:extLst>
              </a:tr>
              <a:tr h="637442">
                <a:tc vMerge="1"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</a:txBody>
                  <a:tcPr marL="51435" marR="51435" marT="25718" marB="25718" vert="wordArtVert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 gridSpan="5" v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3169394905"/>
                  </a:ext>
                </a:extLst>
              </a:tr>
              <a:tr h="637442">
                <a:tc v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 gridSpan="5" v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293358451"/>
                  </a:ext>
                </a:extLst>
              </a:tr>
              <a:tr h="637442">
                <a:tc v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 gridSpan="5" v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tc hMerge="1" v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 marL="51435" marR="51435" marT="25718" marB="25718"/>
                </a:tc>
                <a:extLst>
                  <a:ext uri="{0D108BD9-81ED-4DB2-BD59-A6C34878D82A}">
                    <a16:rowId xmlns:a16="http://schemas.microsoft.com/office/drawing/2014/main" val="1573385671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3 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3020162374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4 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4015981099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5 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2414275418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6 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2371534002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7 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3107791014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8 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3629547848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9 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819525643"/>
                  </a:ext>
                </a:extLst>
              </a:tr>
              <a:tr h="637442">
                <a:tc>
                  <a:txBody>
                    <a:bodyPr/>
                    <a:lstStyle/>
                    <a:p>
                      <a:r>
                        <a:rPr lang="en-GB" sz="1100" b="1" dirty="0"/>
                        <a:t>10pm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149098151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69456DF-4089-429D-9A70-601693777809}"/>
              </a:ext>
            </a:extLst>
          </p:cNvPr>
          <p:cNvSpPr txBox="1"/>
          <p:nvPr/>
        </p:nvSpPr>
        <p:spPr>
          <a:xfrm>
            <a:off x="1549657" y="-69938"/>
            <a:ext cx="41644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00" b="1" u="sng" dirty="0"/>
              <a:t>Revision Timetable – During term time</a:t>
            </a:r>
          </a:p>
        </p:txBody>
      </p:sp>
    </p:spTree>
    <p:extLst>
      <p:ext uri="{BB962C8B-B14F-4D97-AF65-F5344CB8AC3E}">
        <p14:creationId xmlns:p14="http://schemas.microsoft.com/office/powerpoint/2010/main" val="1494003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F44DE7E-CA09-4122-AC71-FA253EF168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181180"/>
              </p:ext>
            </p:extLst>
          </p:nvPr>
        </p:nvGraphicFramePr>
        <p:xfrm>
          <a:off x="118680" y="211232"/>
          <a:ext cx="6599113" cy="96947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1642">
                  <a:extLst>
                    <a:ext uri="{9D8B030D-6E8A-4147-A177-3AD203B41FA5}">
                      <a16:colId xmlns:a16="http://schemas.microsoft.com/office/drawing/2014/main" val="1707242638"/>
                    </a:ext>
                  </a:extLst>
                </a:gridCol>
                <a:gridCol w="875353">
                  <a:extLst>
                    <a:ext uri="{9D8B030D-6E8A-4147-A177-3AD203B41FA5}">
                      <a16:colId xmlns:a16="http://schemas.microsoft.com/office/drawing/2014/main" val="2654686138"/>
                    </a:ext>
                  </a:extLst>
                </a:gridCol>
                <a:gridCol w="875353">
                  <a:extLst>
                    <a:ext uri="{9D8B030D-6E8A-4147-A177-3AD203B41FA5}">
                      <a16:colId xmlns:a16="http://schemas.microsoft.com/office/drawing/2014/main" val="682139706"/>
                    </a:ext>
                  </a:extLst>
                </a:gridCol>
                <a:gridCol w="875353">
                  <a:extLst>
                    <a:ext uri="{9D8B030D-6E8A-4147-A177-3AD203B41FA5}">
                      <a16:colId xmlns:a16="http://schemas.microsoft.com/office/drawing/2014/main" val="1286895152"/>
                    </a:ext>
                  </a:extLst>
                </a:gridCol>
                <a:gridCol w="875353">
                  <a:extLst>
                    <a:ext uri="{9D8B030D-6E8A-4147-A177-3AD203B41FA5}">
                      <a16:colId xmlns:a16="http://schemas.microsoft.com/office/drawing/2014/main" val="2888511084"/>
                    </a:ext>
                  </a:extLst>
                </a:gridCol>
                <a:gridCol w="875353">
                  <a:extLst>
                    <a:ext uri="{9D8B030D-6E8A-4147-A177-3AD203B41FA5}">
                      <a16:colId xmlns:a16="http://schemas.microsoft.com/office/drawing/2014/main" val="481519773"/>
                    </a:ext>
                  </a:extLst>
                </a:gridCol>
                <a:gridCol w="875353">
                  <a:extLst>
                    <a:ext uri="{9D8B030D-6E8A-4147-A177-3AD203B41FA5}">
                      <a16:colId xmlns:a16="http://schemas.microsoft.com/office/drawing/2014/main" val="3107556607"/>
                    </a:ext>
                  </a:extLst>
                </a:gridCol>
                <a:gridCol w="875353">
                  <a:extLst>
                    <a:ext uri="{9D8B030D-6E8A-4147-A177-3AD203B41FA5}">
                      <a16:colId xmlns:a16="http://schemas.microsoft.com/office/drawing/2014/main" val="1921165273"/>
                    </a:ext>
                  </a:extLst>
                </a:gridCol>
              </a:tblGrid>
              <a:tr h="605923"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Saturday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Sunday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Monday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Tuesday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Wednesday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Thursday</a:t>
                      </a:r>
                    </a:p>
                  </a:txBody>
                  <a:tcPr marL="41791" marR="41791" marT="20896" marB="2089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Friday</a:t>
                      </a:r>
                    </a:p>
                  </a:txBody>
                  <a:tcPr marL="41791" marR="41791" marT="20896" marB="20896" anchor="ctr"/>
                </a:tc>
                <a:extLst>
                  <a:ext uri="{0D108BD9-81ED-4DB2-BD59-A6C34878D82A}">
                    <a16:rowId xmlns:a16="http://schemas.microsoft.com/office/drawing/2014/main" val="1943270681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8am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186248994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9am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1859849015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10am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3169394905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11am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1293358451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12pm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1573385671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1pm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3020162374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2pm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4015981099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3pm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2414275418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4pm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2371534002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5pm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3107791014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6pm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3629547848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7pm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819525643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8pm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422065352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9pm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2690109264"/>
                  </a:ext>
                </a:extLst>
              </a:tr>
              <a:tr h="605923">
                <a:tc>
                  <a:txBody>
                    <a:bodyPr/>
                    <a:lstStyle/>
                    <a:p>
                      <a:r>
                        <a:rPr lang="en-GB" sz="1100" b="1" dirty="0"/>
                        <a:t>10pm</a:t>
                      </a:r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tc>
                  <a:txBody>
                    <a:bodyPr/>
                    <a:lstStyle/>
                    <a:p>
                      <a:endParaRPr lang="en-GB" sz="800" dirty="0"/>
                    </a:p>
                  </a:txBody>
                  <a:tcPr marL="41791" marR="41791" marT="20896" marB="20896"/>
                </a:tc>
                <a:extLst>
                  <a:ext uri="{0D108BD9-81ED-4DB2-BD59-A6C34878D82A}">
                    <a16:rowId xmlns:a16="http://schemas.microsoft.com/office/drawing/2014/main" val="27033283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69456DF-4089-429D-9A70-601693777809}"/>
              </a:ext>
            </a:extLst>
          </p:cNvPr>
          <p:cNvSpPr txBox="1"/>
          <p:nvPr/>
        </p:nvSpPr>
        <p:spPr>
          <a:xfrm>
            <a:off x="1597152" y="-81156"/>
            <a:ext cx="41452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u="sng" dirty="0"/>
              <a:t>Revision Timetable – During half term  </a:t>
            </a:r>
          </a:p>
        </p:txBody>
      </p:sp>
    </p:spTree>
    <p:extLst>
      <p:ext uri="{BB962C8B-B14F-4D97-AF65-F5344CB8AC3E}">
        <p14:creationId xmlns:p14="http://schemas.microsoft.com/office/powerpoint/2010/main" val="3476716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f3d6311-85f8-4d96-bc40-d3fa8cce61d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AED9759BF59743839A389AB3D4AB53" ma:contentTypeVersion="13" ma:contentTypeDescription="Create a new document." ma:contentTypeScope="" ma:versionID="e718415365c4ff640053237499db315a">
  <xsd:schema xmlns:xsd="http://www.w3.org/2001/XMLSchema" xmlns:xs="http://www.w3.org/2001/XMLSchema" xmlns:p="http://schemas.microsoft.com/office/2006/metadata/properties" xmlns:ns3="5f3d6311-85f8-4d96-bc40-d3fa8cce61d5" xmlns:ns4="f4d4e1ee-4e40-46d8-ba06-6d59fdb78b7b" targetNamespace="http://schemas.microsoft.com/office/2006/metadata/properties" ma:root="true" ma:fieldsID="60f5ad244b1cdef23bdb8ebca35a0f30" ns3:_="" ns4:_="">
    <xsd:import namespace="5f3d6311-85f8-4d96-bc40-d3fa8cce61d5"/>
    <xsd:import namespace="f4d4e1ee-4e40-46d8-ba06-6d59fdb78b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d6311-85f8-4d96-bc40-d3fa8cce61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4e1ee-4e40-46d8-ba06-6d59fdb78b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98BA6D-6886-4342-B29A-6888724ECED5}">
  <ds:schemaRefs>
    <ds:schemaRef ds:uri="f4d4e1ee-4e40-46d8-ba06-6d59fdb78b7b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5f3d6311-85f8-4d96-bc40-d3fa8cce61d5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2A00C9B-AD01-4AC2-A670-93F1E7163D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3d6311-85f8-4d96-bc40-d3fa8cce61d5"/>
    <ds:schemaRef ds:uri="f4d4e1ee-4e40-46d8-ba06-6d59fdb78b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4AE7CD-2C30-4D04-B412-B13D366ED7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68</Words>
  <Application>Microsoft Office PowerPoint</Application>
  <PresentationFormat>A4 Paper (210x297 mm)</PresentationFormat>
  <Paragraphs>43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Miss. T. Shorrock</dc:creator>
  <cp:lastModifiedBy>Mrs. P. McEwan</cp:lastModifiedBy>
  <cp:revision>5</cp:revision>
  <dcterms:created xsi:type="dcterms:W3CDTF">2023-02-13T12:03:34Z</dcterms:created>
  <dcterms:modified xsi:type="dcterms:W3CDTF">2025-10-08T10:20:19Z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0x01010058AED9759BF59743839A389AB3D4AB53</vt:lpwstr>
  </property>
</Properties>
</file>